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Текстоведение: как устроен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предложения складываются в связный текст?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текстоведение на уроках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Текстоведение учит понимать учебные тексты, выделять главное и строить собственные ответы, сочинения и изложения точно, логично и связно.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текстом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несколько предложений общей темой и единой мыслью. Каждое предложение дополняет другое и помогает читателю понять, о чём говорится в целом.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набор фраз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предложения не связаны между собой и не раскрывают один смысл, это ещё не текст. Текстом может быть рассказ, правило, объявление, описание или объяснение.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предложения расположены не случайно: между ними есть смысловая связь, а части следуют друг за другом в определённой последовательности, которая ведёт к завершению мысли.
</a:t>
            </a:r>
            <a:endParaRPr lang="en-US" sz="8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текста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отличить настоящий текст от случайного набора предложений и увидеть, как работает его внутреннее устройство.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связность и цельность, тем легче читателю понять смысл, логику и границы текста.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школьного определения признаков текста; без статистических данных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основная мысль текста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35075" y="1643575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тема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 чём говорится в тексте. Она задаёт общий круг вопросов, поэтому обычно шире и охватывает несколько возможных подробностей и наблюдений.
</a:t>
            </a:r>
            <a:endParaRPr lang="en-US" sz="1098" dirty="0"/>
          </a:p>
        </p:txBody>
      </p:sp>
      <p:sp>
        <p:nvSpPr>
          <p:cNvPr id="9" name="Text 2"/>
          <p:cNvSpPr txBox="1"/>
          <p:nvPr/>
        </p:nvSpPr>
        <p:spPr>
          <a:xfrm>
            <a:off x="1035075" y="2578506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основная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уточняет, что именно автор хочет сообщить, доказать или подчеркнуть. Она помогает понять, ради чего текст был написан и к какому выводу подводит читателя.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1035075" y="3513438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тема — это большой круг, то основная мысль — его центр. Один и тот же текст может иметь широкую тему, но только одну главную мысль.
</a:t>
            </a:r>
            <a:endParaRPr lang="en-US" sz="1252" dirty="0"/>
          </a:p>
        </p:txBody>
      </p:sp>
      <p:sp>
        <p:nvSpPr>
          <p:cNvPr id="11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речи в русском языке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речи помогают понять, как развивается мысль в тексте и какие языковые средства в нём преобладают.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речи можно определить по тому, что в тексте главнее: движение событий, изображение признаков или объяснение мысли.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текста и речи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хороший текст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создать связный и понятный текст.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между предложениями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ключевых слов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главных слов помогает удерживать одну тему и не даёт тексту распасться на отдельные фразы. Главное — использовать такие повторы уместно, без лишней однообразности.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синонимы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синонимы заменяют уже названные слова и делают речь плавной. Благодаря им текст звучит естественнее и не перегружается одинаковыми выражениями.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вводные слова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вводные слова показывают отношения между частями текста: причину, порядок, вывод, дополнение. Они помогают читателю быстрее понять, как связаны предложения.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мысли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ярких слов текст остаётся связным, если предложения расположены логично. Переходы вроде сначала, потом, поэтому, наконец направляют чтение и делают смысл прозрачным.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различаются повествование, описание и рассуждение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тексте типы речи иногда сочетаются, но обычно один из них остаётся главным и определяет построение всего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держится на действии, описание — на признаках, рассуждение — на логике доказательства и вывода.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признаков типов речи; без количественных измерений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как часть текста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Микротема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выделяет маленькую смысловую часть текста — микротему. Он помогает читателю заметить, где заканчивается одна мысль и начинается следующая.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хода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абзац часто появляется там, где меняется событие, появляется новый признак или начинается другой шаг рассуждения. Так текст становится понятнее и аккуратнее.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абзацы помогают быстро находить нужную информацию и не теряться в длинном материале. Они делают страницу визуально яснее и облегчают запоминание.
</a:t>
            </a:r>
            <a:endParaRPr lang="en-US" sz="11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460562"/>
            <a:ext cx="4332300" cy="25675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речи и их особенности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речи различаются по цели, содержанию и языковым средствам. Таблица показывает, где и как каждый стиль используется.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стиля зависит от цели общения: для объяснения нужны точность и логика, для живого общения — простота, для воздействия на читателя — выразительность.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признаков функциональных стилей речи в школьном курсе русского языка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научного текста в учебнике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понятия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опирается на термины и определения, поэтому читатель сразу понимает, о каком явлении идёт речь. В учебнике это помогает не путать близкие понятия и запоминать их смысл.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Логичное объяснение
</a:t>
            </a:r>
            <a:pPr algn="l" indent="0" marL="0">
              <a:lnSpc>
                <a:spcPct val="110046"/>
              </a:lnSpc>
              <a:buNone/>
            </a:pPr>
            <a:r>
              <a:rPr lang="en-US" sz="99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в таком тексте идут последовательно: сначала даётся правило или понятие, затем объяснение, потом пример. Благодаря этому материал легко проследить и пересказать своими словами без потери смысла.
</a:t>
            </a:r>
            <a:endParaRPr lang="en-US" sz="999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эмоций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научном тексте почти нет ярких чувств и оценок, зато есть факты, наблюдения и выводы. Это делает изложение спокойным, точным и удобным для работы на уроке.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подача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Схемы, таблицы, выделенные правила и примеры помогают быстрее увидеть главное. Такая форма экономит время, облегчает повторение и показывает, как связаны между собой части учебного материала.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 тексте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они работают вместе, усиливая образ и настроение; в учебных текстах чаще встречаются только те приёмы, которые помогают точности.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тропы, создающие образность. Повторы и вопросы поддерживают внимание, но в разных стилях их роль заметно различается.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 раздела о средствах выразительности в школьном курсе русского языка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стиль и тип текста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текста по теме, цели, языковым средствам и характеру высказывания.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Сбивается тема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текст кажется понятным, но затем тема внезапно меняется без перехода. Читатель теряет нить рассуждения и не понимает, к чему ведёт автор.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Рвётся связь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предложения, которые стоят рядом, но не связаны по смыслу. Без повторов ключевых слов, местоимений и союзов текст звучит разрозненно и тяжело читается.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Слабый вывод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 совпадает с началом или не подводит итог сказанному. Тогда текст выглядит незавершённым, а абзацы и мысли воспринимаются как отдельные фрагменты.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нарушают цельность текста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небольшого текста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определить основные признаки текста на простом примере из школьной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текста одна тема, понятная последовательность событий и вывод. Это показывает, что признаки текста можно увидеть даже в небольшом рассказе.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учебного текста о школьном походе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сочинением ученик обычно намечает тему, главную мысль и порядок частей. На полях появляются стрелки, пометки и короткие слова-связки, чтобы текст не распадался на отдельные фразы. Так черновик постепенно превращается в связный ответ.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пишешь сочинение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Текстоведение помогает не только на русском языке, но и на истории, биологии, литературе. Устный ответ становится понятнее, если мысль делится на абзацы, а важные слова выделяются. В тетради это выглядит как аккуратные блоки текста и заметки рядом.
</a:t>
            </a:r>
            <a:endParaRPr lang="en-US" sz="896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 после него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работать с текстом нужен в объявлении, записке, сообщении и короткой заметке. Даже простое письмо другу становится яснее, если в нём есть порядок, связки и понятный вывод. Тогда читателю легко понять главное с первого раза.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делах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Текстоведение в школьной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хороший учебный текст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структура, тем быстрее ученик находит главное и готовится к пересказу или ответу у доски.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части — тема и логика: вместе они задают понятность текста, а остальные элементы поддерживают и уточняют смысл.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учебному тексту в школьном курсе русского языка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6413" y="1172034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198518"/>
            <a:ext cx="376800" cy="334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215264"/>
            <a:ext cx="376800" cy="3014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77584"/>
            <a:ext cx="376800" cy="37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термины текстоведения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несколько предложений, объединённых общей темой и мыслью. Именно текст воспринимается как единое смысловое целое, а не как случайный набор фраз.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мысль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 чём говорится, а основная мысль — что именно автор хочет доказать или подчеркнуть. Вместе они раскрывают содержание текста.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Микротема и абзац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Микротема помогает увидеть небольшую часть общего содержания, а абзац выделяет её на письме. Благодаря этому текст легче читать и пересказывать по частям.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и цельность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соединяет предложения, а цельность делает их частью одного смысла. Эти признаки объясняют, почему текст звучит не как набор отдельных фраз.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тип речи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зависит от цели общения и выбора слов, а тип речи показывает, как развивается мысль: через действия, признаки или доказательства. Это разные, но связанные понятия.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Текстоведение помогает видеть смысл и строить речь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текстоведения учит понимать прочитанное, замечать логику текста и уверенно создавать свои высказывания. Это полезно на уроках и в повседневном общении, где важны ясность, связность и точность.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2026-05-28T18:02:40Z</dcterms:created>
  <dcterms:modified xsi:type="dcterms:W3CDTF">2026-05-28T18:02:40Z</dcterms:modified>
</cp:coreProperties>
</file>