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сырьё, производство и рынки, формируя пространственную организацию мировой экономики и торговли.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мировое хозяйство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международная торговля резко выросла, усилив роль морских, железнодорожных, автомобильных и авиационных перевозок. Более 80% объёма торговли по массе приходится на море. Контейнеризация и порты-хабы ускорили доставки.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стал ключевым фактором развития мировой экономики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транспорта в мировом хозяйстве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формирует часть стоимости товара: на цену влияют тарифы, сроки доставки, перегрузки и потери в пути — значит, логистика напрямую отражается на спросе.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влияет на международное разделение труда, специализацию стран и размещение предприятий, а также поддерживает туризм и «сшивает» национальные рынки в единую систему.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перемещает сырьё, топливо, продовольствие, готовую продукцию и людей между регионами мира, создавая условия для торговли и сотрудничества.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1895370"/>
            <a:ext cx="4014300" cy="18949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транспорта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Сопоставляются скорость, стоимость, дальность, типичные грузы и роль в мировой торговле. Внизу таблицы — вывод о «нишах», где каждый вид транспорта наиболее эффективен.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транспорта занимают разные экономические ниши: где-то важнее минимальная цена на дальняк, а где-то — скорость и срочность доставки.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видов транспорта на основе школьного курса географии и логистики.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различных видов транспорта в мировой торговле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обеспечивает основную часть перевозок по массе, а авиация заметнее в стоимостном выражении благодаря высокой цене срочных грузов.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«по объёму» и «по стоимости» картина различается, поэтому выбор транспорта зависит от ценности груза и требований по срокам.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исходных материалах указано: более 80% мировой торговли по массе — морским транспортом; остальные доли в диаграмме представлены как иллюстрация без точных значений.
</a:t>
            </a:r>
            <a:endParaRPr lang="en-US" sz="3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Контейнерный терминал: где встречаются океан и сухопутные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терминале работают портальные краны, а тысячи контейнеров выстраиваются в штабеля до погрузки на судно. Порт связывает океанские линии с железной дорогой и автотранспортом, обеспечивая перегрузку и хранение в едином узле.
</a:t>
            </a:r>
            <a:endParaRPr lang="en-US" sz="953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Порт-хаб и «пересборка»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портах часть контейнеров приходит транзитом и затем распределяется по различным направлениям. Это снижает лишние перевозки и ускоряет оборот грузов, потому что маршруты планируются вокруг узла с развитой инфраструктурой.
</a:t>
            </a:r>
            <a:endParaRPr lang="en-US" sz="984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по контейнерообороту: логистика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Сингапур, Нинбо-Чжоушань и Роттердам регулярно называют среди лидеров по контейнерообороту. Именно здесь концентрируются контейнерные потоки и формируются логистические связи для международной торговли.
</a:t>
            </a:r>
            <a:endParaRPr lang="en-US" sz="971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как узлы мировой торговли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контейнеров ускорила погрузку и разгрузку, уменьшила потери и сократила простои судов и вагонов.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Контейнеризация сделала перевозки быстрее и предсказуемее, ускорив обмен товарами между странами.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эффекта контейнеризации в транспортной системе XX века (без конкретной статистики в исходных материалах).
</a:t>
            </a:r>
            <a:endParaRPr lang="en-US" sz="55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груз проходит путь от сырья до покупателя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мировой логистической цепочки и места возможных задержек/удорожаний согласно предложенному описанию.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8811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44121"/>
            <a:ext cx="249000" cy="2213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 и сухопутные коридоры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грузы на больших расстояниях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удобны для перевозки руды, угля, зерна и контейнеров, когда важны регулярность маршрутов и способность переносить большие объёмы.
</a:t>
            </a:r>
            <a:endParaRPr lang="en-US" sz="946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 между Азией и Европой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железных дорог поддерживает сухопутные коридоры, где ценятся предсказуемые сроки и стабильность поставок, а также относительная экономичность по сравнению с авиацией.
</a:t>
            </a:r>
            <a:endParaRPr lang="en-US" sz="963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стран с протяжённой территорией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России, Китая, США и Канады железнодорожный транспорт — один из главных способов связать регионы, обеспечивая транспортировку товаров внутри страны и на экспорт.
</a:t>
            </a:r>
            <a:endParaRPr lang="en-US" sz="9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времени доставки по крупным маршрутам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морской маршрут дольше, железнодорожный — промежуточный, а авиация обеспечивает минимальные сроки, особенно при срочных поставках.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подводит к выводу: выбор транспорта — это баланс стоимости, скорости и ценности груза, а не «один лучший» вариант.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исходных материалах приведено качественное сравнение сроков без числовых значений; диаграмма выполнена в иллюстративном виде.
</a:t>
            </a:r>
            <a:endParaRPr lang="en-US" sz="4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и региональные связи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Автоперевозки удобны там, где важны гибкость и частые поставки: возможна маршрутизация под конкретные графики компаний и быстрая корректировка планов при изменении спроса или наличия товара.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его роль в развитых регионах Европы и Северной Америки, где плотная сеть дорог связывает промышленные зоны, порты, логистические парки и конечных покупателей.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закрывает «последнюю милю»: доставляет груз со склада до магазина, а также обеспечивает подвоз от порта к распределительному центру. Это делает цепочку поставок непрерывной и управляемой.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связаны с пробками, ростом затрат на топливо и издержками из-за износа дорог. Дополнительно сказываются выбросы загрязняющих веществ и зависимость перевозок от качества дорожной инфраструктуры.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нишу занимают скоропортящиеся продукты, запасные части и важные документы. Крупные аэропорты-хабы объединяют грузовые и пассажирские потоки, превращаясь в узлы глобальных связей и быстрой пересортировки.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Авиационный транспорт в мировой экономике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занимает небольшую долю мирового грузооборота по массе, однако её ценность резко возрастает для дорогих и срочных отправлений. Самолёты обеспечивают быструю доставку электроники, фармацевтики и критически важных компонентов.
</a:t>
            </a:r>
            <a:endParaRPr lang="en-US" sz="9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3273" y="950175"/>
            <a:ext cx="6917455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транспортные узлы мира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примеры ключевых транспортных центров: тип узла, его базовые функции и географическое значение. Узлы концентрируют контейнерные потоки, связывают маршруты разных видов транспорта и усиливают экономическую роль города или порта.
</a:t>
            </a:r>
            <a:endParaRPr lang="en-US" sz="984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описания портов и логистических хабов (обобщённо, без привязки к одной статистике).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транспортные узлы управляют распределением потоков и повышают связность мирового хозяйства, объединяя морскую торговлю с сухопутной доставкой и сервисами перевалки.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международное разделение труда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1960–1980-е: рост мировой торговли и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ускорением морских, железнодорожных и авиационных перевозок страны активнее специализируются на добыче сырья, промышленном производстве и сельском хозяйстве. Логистика становится условием регулярных поставок.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1980–2000-е: контейнеризация и производственные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контейнерных перевозок и развитие портов-хабов поддержали глобальные производственные цепочки: детали производятся в разных странах, а сборка — в одном центре. Возрастает взаимозависимость экономик.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сегодня: скорость, цифровые сервисы и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планирования и контроля сокращают простои, а развитие международных коридоров повышает надёжность маршрутов. Международное разделение труда становится более «связанным» и устойчивым.
</a:t>
            </a:r>
            <a:endParaRPr lang="en-US" sz="9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разных видов транспорта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тренд: при сопоставимых условиях авиация и автомобильный транспорт оказываются более углеродоёмкими, а ж/д и морские перевозки — более эффективными.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экологизация логистики связана с выбором более эффективных видов транспорта, модернизацией техники и переходом к экономичным двигателям и альтернативному топливу.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относительные значения (схематизация для сопоставления эффективности); точные показатели зависят от маршрута, загрузки и типа техники.
</a:t>
            </a:r>
            <a:endParaRPr lang="en-US" sz="4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сбои в мировой транспортной системе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внешние и инфраструктурные факторы превращаются в задержки, дефицит и рост затрат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350" y="1725553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0075" y="1725369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61866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50799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транспорта и логистики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 контроль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 спутникам и телеметрия помогают точно оценивать маршрут, время в пути и отклонения от графика. Это снижает число спорных ситуаций между перевозчиком и клиентом.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накладные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документы ускоряют оформление и передачу данных на границах и в логистических центрах. Ошибки при вводе уменьшаются, а процесс согласований становится более прозрачным.
</a:t>
            </a:r>
            <a:endParaRPr lang="en-US" sz="1083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складов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управления складом оптимизируют подбор, хранение и перемещение партий товара. В результате сокращаются простои и повышается точность комплектации для «последней мили».
</a:t>
            </a:r>
            <a:endParaRPr lang="en-US" sz="109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и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и прогнозирование загрузки позволяют быстрее реагировать на изменения спроса. Цифровые платформы связывают перевозчиков, склады, порты и клиентов в единую цепочку.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инфраструктура и неравномерность развития стран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менее развитых регионах слабая инфраструктура повышает стоимость товаров и увеличивает риски срыва сроков. Экспорт становится сложнее, а доступ населения к рынкам — ограниченнее, что усиливает территориальные различия.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сеть дорог, железных дорог, портов, аэропортов и терминалов чаще формируется в экономически развитых государствах. Там транспортная доступность поддерживает устойчивый обмен товарами и услугами.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транспортной сети тесно связано с уровнем хозяйственного развития: где есть капитальные вложения и стабильный спрос, там быстрее обновляются дороги, подвижной состав и оборудование узлов.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 работает надежно, растёт инвестиционная привлекательность территории: бизнес оценивает не только цены, но и время доставки, предсказуемость логистики и вероятность задержек.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фактор конкурентоспособности страны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логистика становится быстрее и надёжнее, снижаются издержки бизнеса: уменьшаются расходы на хранение, ожидание и потери от задержек. Это стимулирует расширение торговли.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прямую зависимость конкурентоспособности от транспортной доступности: она поддерживает экспорт и привлекает инвесторов, которые учитывают предсказуемость цепочек поставок.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зависимость по образовательному материалу (без привязки к конкретной статистике по странам, так как точные данные зависят от методики).
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транспорт формирует географию мирового хозяйства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задаёт пространственную организацию мировой торговли: определяет направления потоков, типы цепочек и устойчивость поставок. Его будущее связано с экологизацией, цифровыми технологиями, развитием коридоров и надёжностью глобальных перевозок.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2026-05-14T00:01:43Z</dcterms:created>
  <dcterms:modified xsi:type="dcterms:W3CDTF">2026-05-14T00:01:43Z</dcterms:modified>
</cp:coreProperties>
</file>