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«Эй, счастье мужицкое!» как проблема русской литературы
</a:t>
            </a:r>
            <a:endParaRPr lang="en-US" sz="2129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XIX века искали правду о народном счастье?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реформы к вопросу о народной доле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не сняла бедности, малоземелья и зависимости крестьян. Поэтому русская литература второй половины XIX века снова и снова обращалась к деревне, превращая разговор о счастье в разговор о свободе, труде и справедливости.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«счастье» в крестьянском мире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 достаток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начинается с хлеба на столе: удачный год, запас на зиму и уверенность, что семья не останется без пищи.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благополучие невозможно без крепкой семьи, тёплой избы и согласия между поколениями, которые вместе несут ежедневный труд.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работа на ней определяют весь уклад жизни. Если земли мало или она бесплодна, само понятие счастья становится хрупким.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обстоятельств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спокойная жизнь зависит от погоды, налогов, решений властей и неравенства, поэтому счастье выглядит кратким и незащищённым.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жизнь без 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показывают крестьян не только в беде, но и в постоянном труде. Через поле, избу, дорогу и вечернюю деревню рождается ощущение подлинной, узнаваемой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классической литературе: страдание и достоинство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тяжести существования крестьянин часто сохраняет терпение, стойкость и нравственную цельность. Именно это сочетание делает народный образ особенно значимым для русской классики.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народ как носитель боли и надежды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Некрасова крестьянская тема всегда связана с состраданием и гражданской ответственностью. Народ для него — не фон, а главный нравственный ориентир литературы.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 строится как поиски счастливого человека, но каждый ответ оказывается неполным. Внешнее благополучие не выдерживает проверки жизнью.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счастье не сводится к сытости или достатку. Оно связано с правдой, свободой, совестью и способностью человека сохранять достоинство в тяжёлых условиях.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поиска счастья в поэме «Кому на Руси жить хорошо»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странствия семи мужиков и проверки разных представлений о счастье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благополучия не совпадают с подлинным счастьем.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герои считают счастливыми и почему это спорно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внешний успех оказывается недостаточным: за ним скрыты зависимость, усталость или бесправие.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А. Некрасова «Кому на Руси жить хорошо»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«мужицкое счастье» оказывается почти недостижимым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Малоземелье лишает крестьянина устойчивости: даже честный труд не гарантирует достатка, если земли мало, а урожай зависит от погоды и случая.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 и повинности превращают работу в постоянное выживание. Значительная часть сил уходит не на развитие жизни, а на удержание семьи.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литература показывает: там, где есть унижение и страх, счастье не становится прочным. Оно либо кратко, либо недоступно вовсе.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Голодные годы, произвол чиновников и местная зависимость делают деревню особенно уязвимой. Человек живёт в ожидании новой беды, а не в уверенности в завтрашнем дне.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элементы поддержки заметны только тогда, когда есть опора в семье и на земле.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крестьянское счастье в литературе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 самая большая по доле, но именно она объединяет остальные составляющие и делает их осмысленными.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модель по мотивам русской литературы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цена деревенского счастья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крестьянской семье женщина часто несёт сразу несколько обязанностей: ведёт дом, воспитывает детей, помогает в поле и заботится о старших. Семейное благополучие держится на её постоянном труде.
</a:t>
            </a:r>
            <a:endParaRPr lang="en-US" sz="82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и Толстого женские образы особенно выразительны: в них соединяются красота, терпение и тяжёлая доля. Через них литература показывает, какой высокой ценой даётся деревенское счастье.
</a:t>
            </a:r>
            <a:endParaRPr lang="en-US" sz="88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отмены крепостного права важен как историческая граница: после него вопрос о счастье всё чаще связывают не с положением, а с нравственным выбором человека.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темы; отмена крепостного права в Российской империи (1861).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изменила внешние условия жизни, но для Толстого подлинное счастье по-прежнему определяется совестью и внутренней честностью.
</a:t>
            </a:r>
            <a:endParaRPr lang="en-US" sz="17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автора по-разному раскрывают тему: через социальный протест, нравственный идеал, лирическую трагичность и сатиру.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русских писателей на народное счастье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не даёт единой формулы счастья, но сходится в одном: судьба народа становится проверкой справедливости общества.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Некрасова, Толстого, Тургенева и Салтыкова-Щедрина.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трагическая красота крестьянской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деревенский мир часто показан через мягкий лиризм, точные пейзажные детали и сочувствие к человеку, чья жизнь тесно связана с природой и привычным трудом.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внешней гармонией проступают бедность, зависимость и бесправие: писатель не идеализирует народный быт, а показывает его уязвимость и скрытую боль.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крестьянское счастье у Тургенева выглядит не как устойчивое состояние, а как редкий и краткий просвет в мире, где красота не отменяет трагизма.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язык народного счастья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дорога, река, сенокос и вечерняя деревня в русской литературе обозначают не только место действия, но и ритм крестьянской жизни, зависящей от времени года и урожая.
</a:t>
            </a:r>
            <a:endParaRPr lang="en-US" sz="982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увидеть, как человек связан с землёй: природа становится символом надежды, труда и хрупкого благополучия, которое легко разрушить бедой или неурожаем.
</a:t>
            </a:r>
            <a:endParaRPr lang="en-US" sz="972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проверяет идею счастья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русской литературы XIX века: от мечты о счастье к его проверке в реальной жизни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тяжесть повседневности сильнее всего определяют труд и материальные обязанности, а поддержка общины и веры лишь смягчает давление.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крестьянской жизни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жизнь строится на постоянном напряжении между необходимостью выживать и стремлением сохранить человеческое достоинство.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русской литературы XIX века; иллюстративная оценочная диаграмма.
</a:t>
            </a:r>
            <a:endParaRPr lang="en-US" sz="6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и достоинство как главный вывод русской литературы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народном мире начинается с возможности честно работать на своей земле и видеть результат собственного труда, а не с внешнего достатка или признания.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крестьян важны не абстрактные успехи, а крепкий дом, здоровье близких и ощущение защищённости, без которых радость оказывается слишком непрочной.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человек не может быть по-настоящему счастливым в мире унижения и произвола: внутреннее достоинство требует уважения и правды.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стойкость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тяжёлых обстоятельствах литература видит в народе нравственную силу, которая не даёт теме счастья превратиться в полную безнадёжность.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старшеклассников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читать произведение не только как сюжет, но и как размышление о жизни народа, его труде и социальных условиях.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крестьянском счастье связывает литературу с реформой 1861 года, деревенской бедностью и изменениями в российском обществе.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видит, что разные писатели по-разному отвечают на вопрос о счастье, и учится сопоставлять художественные позиции.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умение рассуждать о справедливости, ответственности и условиях, без которых человеческое благополучие остаётся неполным.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образуют смысловой каркас разговора о крестьянском счастье: через них литература связывает личную судьбу человека с судьбой страны и общества.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ключевой лексики темы и произведений русской литературы о народной жизни.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достаточно, чтобы собрать всю тему вокруг земли, воли, труда, правды, доли, народа, общины и достоинства.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Мужицкое счастье: редкая, но важная мера правды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показывает: счастье крестьянина невозможно свести к сытости или достатку. Оно держится на труде, свободе, земле, семье и достоинстве — и потому становится нравственной проверкой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2026-05-19T20:12:33Z</dcterms:created>
  <dcterms:modified xsi:type="dcterms:W3CDTF">2026-05-19T20:12:33Z</dcterms:modified>
</cp:coreProperties>
</file>