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к Блоку: почему поэты обращались к нему как к символу эпохи
</a:t>
            </a:r>
            <a:pPr algn="l" indent="0" marL="0">
              <a:lnSpc>
                <a:spcPct val="90000"/>
              </a:lnSpc>
              <a:buNone/>
            </a:pPr>
            <a:r>
              <a:rPr lang="en-US" sz="19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— поэт, имя которого стало знаком времени, памяти и перемен.
</a:t>
            </a:r>
            <a:endParaRPr lang="en-US" sz="4157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его литературный масштаб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(1880–1921) принадлежит к крупнейшим поэтам русского символизма. Его ранние стихи связаны с мечтой и образом Прекрасной Дамы, а поздние — с тревогой, историческим переломом и судьбой России. После революции и смерти поэта многие увидели в нём голос эпохи и обратились к нему в стихах как к учителю и собеседнику.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 литературе Серебряного века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1903–1905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«Незнакомка» закрепляет его славу. Современники видят в Блоке автора, который умеет соединять красоту образа с тревогой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Блока его имя превращается в литературный символ. Поэты всё чаще обращаются к нему как к памяти поколения и знаку ушедшего Серебряного 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«Стихи о Прекрасной Даме»: Блок становится одним из главных поэтов символизма, для которого важны тайна, музыка и высокий лиризм.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поэма «Двенадцать» — одно из самых обсуждаемых произведений о революционной эпохе. Блок воспринимается уже не только как лирик, но и как поэт истории.
</a:t>
            </a:r>
            <a:endParaRPr lang="en-US" sz="11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обращавшиеся к Блоку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звучит обращение к Блоку у русских поэтов.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Блок остаётся фигурой крупного масштаба, но интонация обращения меняется: от тихой памяти до напряжённого разговора.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отклики XX века на личность и творчество А. А. Блока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Блока в портретах, книгах и городской среде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Блока начала XX века помогают увидеть не абстрактный символ, а живого человека. Сдержанный взгляд, строгая поза и чёткие черты лица создают образ поэта, в котором соединяются внутренняя сосредоточенность и напряжённое чувство времени.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поэта на старых фотографиях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сборников Блока напоминают о его главных книгах и о пути от ранней мечтательности к исторической теме. На таких иллюстрациях особенно хорошо видна смена настроения: от света и ожидания к тревоге и драме эпохи.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как след поэтической судьбы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Петербурга — каналы, мосты, зимний туман — делают образ Блока узнаваемым и точным. Город рядом с его именем становится не просто местом жизни, а символом холода, музыки, сумерек и перелома истории.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часть его образа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стихов, посвящённых Блоку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обращения к Блоку часто соединяют личное чувство и историческую память.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таких стихах звучат память и утрата; остальные мотивы уточняют образ Блока как поэта города и переломного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в стихах, посвящённых А. А. Блоку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Блок стал адресатом стихов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великом современнике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был не только знаменитым поэтом, но и живым участником эпохи. Поэтому стихи о нём часто звучат как обращение к человеку, которого уже нет, но которого нельзя забыть.
</a:t>
            </a:r>
            <a:endParaRPr lang="en-US" sz="1136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как повод для памяти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смерть Блока в 1921 году усилила чувство потери. Для многих авторов его имя стало напоминанием о прощании, благодарности и незавершённом разговоре.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Чуткость к тревогам века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одним из первых почувствовал, что старый мир меняется. Поэтому поэты видели в нём человека, который умеет передавать тревогу времени точными и сильными образами.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поэтический голос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писал так, что его стихи сразу запоминались: в них было много музыки, внутреннего ритма и особой интонации, которую трудно спутать с другой.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стихотворение, обращённое к Блоку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 и адресата, и авторскую интонацию.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память о Блоке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видела в Блоке поэта большой внутренней силы и трагической судьбы. Её интонация сдержанна, но за ней ясно чувствуется глубокое уважение и личная печаль.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откликах Блок становится знаком утраченного мира, который нельзя вернуть. Через его образ передаётся опыт поколения, пережившего революцию, перемены и тяжёлое чувство разрыва с прошлым.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не украшает память громкими словами. Она говорит о Блоке так, что он остаётся живым человеком и одновременно частью общей истории русской поэзии.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спор, восхищение и личная интонация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обращение к Блоку звучит как разговор равного с равным. Она не отделяет уважение от сильного внутреннего напряжения и говорит о поэте очень лично.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Блок предстает исключительной фигурой, которой нельзя восхищаться спокойно. Цветаева как будто спорит с ним, но именно этот спор показывает силу её признания.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интонация резкая, живая и свободная. Поэтому Блок у Цветаевой не превращается в далёкий памятник, а остаётся настоящим собеседником.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обращение помогает увидеть не только образ Блока, но и характер самой Цветаевой. Для неё поэзия — всегда личный и очень напряжённый разговор.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в стихах о Блоке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образы чаще всего помогают поэтам говорить о Блоке: о памяти, городе, времени и судьбе поколения.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превращают Блока одновременно в живого человека и в символ исторической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стихам, посвящённым Александру Блоку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Блока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часть поэтического образа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Петербург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 Блоке Петербург часто выглядит не просто местом действия, а частью его судьбы. Каналы, мосты и зимний туман сразу вызывают узнаваемое настроение.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город помогает передать холод, музыку и тайну блоковской поэзии. Через петербургские виды авторы показывают и красоту, и тревогу переломного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интерес к Блоку в стихах по времени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точную статистику, а заметные этапы литературной памяти о Блоке в разные исторические периоды.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отклик связан с 1920-ми годами: после смерти поэта память о нём стала особенно сильной.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периодам литературных откликов, составленная по материалам презентации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313" y="1484375"/>
            <a:ext cx="221625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25085"/>
            <a:ext cx="267600" cy="2140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обращениях к Блоку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строки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делают обращение особенно выразительным. Короткие, точные строки передают скорбь, восхищение или спор без лишних объяснений.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образы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ночь, метель, огонь и дорога создают многослойный смысл. Через них поэты говорят не только о человеке, но и о времени.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имени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усилить чувство памяти и уважения. Имя Блока звучит как важный ориентир, вокруг которого строится вся интонация текста.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обращение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называет Блока по имени и ведёт с ним почти живой разговор. Такой приём сразу делает стихотворение личным и доверительным.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Блока становится литературным символом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личность поэта постепенно превращается в знак эпохи и объект памяти в чужих стихах.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революции в стихах о Блоке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обращениях к Блоку революция часто звучит как буря, которая ломает привычный мир. Поэты видят в ней не только событие, но и испытание для человека и слова.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поэма «Двенадцать»: именно она сделала Блока одним из главных свидетелей перелома. Поэтому в чужих стихах он нередко появляется как тот, кто раньше других почувствовал опасность и масштаб перемен.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революции усиливает мотив ответственности: поэт должен не просто описывать время, а честно говорить о его боли. В этом многие авторы и видели силу Блока.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о Блоке важны для школьного чтения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как поэты разговаривают друг с другом через стихи. Это помогает увидеть литературу не как набор отдельных текстов, а как живой диалог.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Блока школьник знакомится с Серебряным веком, символизмом и темой исторического перелома. Так легче понять, почему поэзия отражает не только чувства, но и эпоху.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учат замечать интонацию: уважение, скорбь, спор, благодарность. Именно интонация помогает понять отношение автора к Блоку и его времени.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Блоке показывают, что память в литературе сохраняет не только события, но и отношение людей к ним. Это делает чтение более осмысленным и личным.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интонаций у разных авторов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адресат становится разным по тону в зависимости от автора и его отношения к Блоку.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интонации помогают увидеть не только образ Блока, но и характер самого автора, его способ говорить о памяти и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поэтическим откликам на Блока в русской литературе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качества чаще всего делают обращение к Блоку сильным и запоминающимся.
</a:t>
            </a:r>
            <a:endParaRPr lang="en-US" sz="211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точность образа, уважение к поэту и связь с историческим временем. Именно они превращают стихотворение в живой разговор с памятью.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 о стихах, посвящённых Блоку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обращённые к Блоку, сохраняют его как поэта, который стал голосом своей эпохи. Через них литература помнит человека, время и силу поэтического слова.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 памяти русской поэзии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2026-05-19T07:54:13Z</dcterms:created>
  <dcterms:modified xsi:type="dcterms:W3CDTF">2026-05-19T07:54:13Z</dcterms:modified>
</cp:coreProperties>
</file>