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web-страниц в редакторе Nvu
</a:t>
            </a:r>
            <a:endParaRPr lang="en-US" sz="4200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Nvu и соберём простую web-страницу: текст, изображения, ссылки, таблицы и проверка.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Nvu: быстрый старт в Web для школьных проектов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Nvu — визуальный HTML-редактор: вы строите страницу из готовых элементов. Результат почти сразу выглядит так же, как в браузере. Это помогает освоить основы темы «Web-страницы и HTML» без лишней сложности.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страница в Nvu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добавляется прямо на страницу и форматируется как в простом документе: можно менять шрифт, размер и выравнивание. Это помогает сразу видеть структуру и читабельность материала.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вставляются через кнопку добавления рисунка. Редактор сохраняет место для файла и позволяет связать изображение с подписью, чтобы смысл был понятен без лишних догадок.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создаются выделением текста или изображения и указанием адреса. Так вы соединяете разделы, страницы проекта и внешние ресурсы, не запоминая HTML вручную.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 списки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и таблицы формируют упорядоченные блоки: перечисления, шаги и сравнения. В Nvu они добавляются кнопками, а затем легко редактируются по строкам и пунктам.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работе над школьным web-проектом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Создайте папку проекта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создайте отдельную папку проекта: там будут HTML-файл, изображения и другие нужные материалы. Для файлов выбирайте короткие имена латиницей, чтобы избежать ошибок при открытии и связывании элементов.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материалы для страницы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учебной страницы полезно заранее подготовить текст, список разделов и нужные иллюстрации. Тогда работа в Nvu идет по плану: добавляете блоки в правильном порядке и не теряете файлы.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идеи до готовой страницы
</a:t>
            </a:r>
            <a:endParaRPr lang="en-US" sz="272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страницы в Nvu: от запуска до исправлений и публикации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сохранение HTML-документа
</a:t>
            </a:r>
            <a:endParaRPr lang="en-US" sz="339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Новую страницу создают через команду «Файл» → «Новый». Затем вы заполняете страницу нужными блоками: заголовком, текстом, изображениями и элементами навигации.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выполняется в формате .html или .htm. Часто первый файл сайта называют index.html, потому что он удобен как главная страница для открытия в браузере.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странице есть изображения, храните их рядом с HTML-файлом или в папке проекта. Так ссылки на файлы остаются понятными и меньше риск «потери» картинки.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включает учебная web-страница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задает основное содержание, а остальные элементы помогают быстро ориентироваться, поясняют материал и поддерживают удобный просмотр.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текста с навигацией и структурирующими блоками делает страницу понятнее: читатель быстрее находит нужный раздел.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элементов — учебная модель для типовой школьной страницы, без привязки к конкретному проекту.
</a:t>
            </a:r>
            <a:endParaRPr lang="en-US" sz="6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 и заголовками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Nvu текст вводится и форматируется: можно выделять заголовки, менять шрифт, размер, цвет и выравнивание. Чтобы страница читалась легко, используйте короткие абзацы.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разделяют материал на смысловые части — название страницы, разделы и подпункты. Такая структура помогает ученикам и учителю быстрее находить нужную информацию и не перегружаться.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web-страницы и их назначение
</a:t>
            </a:r>
            <a:endParaRPr lang="en-US" sz="264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элементы страницы с тем, какую задачу они решают для читателя и для структуры документа.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элементы подходят для разных целей: одни объясняют, другие упорядочивают, а третьи помогают быстро переходить между частями материала.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типовым элементам HTML-страницы (назначения в учебном контексте).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изображений и правила оформления
</a:t>
            </a:r>
            <a:endParaRPr lang="en-US" sz="302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добавляют с компьютера через команду вставки рисунка. Для web-страниц обычно используют форматы JPG, PNG и GIF, выбирая небольшой размер файла, чтобы страница открывалась быстрее.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изображения лучше делать понятным и без пробелов: так проще найти нужный файл в папке проекта и не запутаться при замене картинки.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добавлять подпись к изображению: даже если картинка не загрузится, подпись подскажет смысл. Для учебных материалов это делает страницу информативнее.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страницы подходят рисунки, схемы, фотографии проекта и скриншоты. Такие изображения помогают связать текст с реальными примерами и лучше объясняют тему урока.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744729"/>
            <a:ext cx="482270" cy="3858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Гиперссылки и навигация между страницами
</a:t>
            </a:r>
            <a:endParaRPr lang="en-US" sz="3045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Гиперссылка соединяет разные страницы сайта или ведёт на внешний ресурс. В Nvu выделите текст либо картинку и укажите адрес, чтобы при клике открывалась нужная страница.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пользователя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ссылки делают страницу понятной и экономят время. Вместо долгого поиска пользователь сразу переходит к нужной теме или справке, а структура проекта выглядит аккуратно.
</a:t>
            </a:r>
            <a:endParaRPr lang="en-US" sz="98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 сайту из нескольких страниц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проект состоит из нескольких HTML-файлов, навигация становится особенно важной. Главная страница, разделы и дополнительные материалы помогают пользователю быстро находить нужный раздел.
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Списки, таблицы и упорядочивание информации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Маркированные списки удобно использовать для перечисления признаков, идей или примеров без строгой очередности. Нумерованные списки подходят для шагов, правил и последовательностей действий, где важен порядок.
</a:t>
            </a:r>
            <a:endParaRPr lang="en-US" sz="1167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помогают сравнивать данные: например, названия элементов, их функции и области применения. Когда информация разрознена, таблица делает её более «собранной» и облегчает поиск нужного факта.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учебных web-страницах списки и таблицы часто дополняют друг друга. Так большой объём сведений выглядит структурированно, читается быстрее и поддерживает точность, что особенно важно в теме информатики.
</a:t>
            </a:r>
            <a:endParaRPr lang="en-US" sz="11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подачи информации на странице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создании страницы важно выбирать форму под задачу: для быстрых просмотров подходят списки и ссылки, а точное сравнение лучше делать в таблице.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сочетание разных элементов повышает понятность: текст объясняет, таблица сравнивает, а ссылки помогают переходить между частями материала.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выполнено как учебная, условная оценка на основе типичных задач: текст — объяснение, список — перечисление, таблица — сравнение (май 2026).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страницы перед сохранением и публикацией
</a:t>
            </a:r>
            <a:endParaRPr lang="en-US" sz="2503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страницу в редакторе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проверкой убедитесь, что правки внесены и файл открыт именно в нужном проекте. Это снижает риск «случайно сохранить не тот документ» и потерять актуальные изменения.
</a:t>
            </a:r>
            <a:endParaRPr lang="en-US" sz="992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орфографию и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Просмотрите текст на ошибки и единообразие: заголовки, переносы строк, интервалы. Убедитесь, что элементы страницы не «уезжают» и не меняют смысл из‑за форматирования.
</a:t>
            </a:r>
            <a:endParaRPr lang="en-US" sz="924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ссылки и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страницу и убедитесь, что гиперссылки ведут туда, куда нужно, а картинки отображаются. Частая проблема — неправильный путь к файлу или забытая подпись вместо изображения.
</a:t>
            </a:r>
            <a:endParaRPr lang="en-US" sz="931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и финально посмотреть в браузере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правок сохраните HTML-документ и снова откройте его в браузере. Так вы увидите реальный вид страницы и сможете быстро исправить замеченные несоответствия.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в Nvu
</a:t>
            </a:r>
            <a:endParaRPr lang="en-US" sz="263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файлы, адреса и оформление — большинство проблем проявляются при открытии в браузере.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простой учебной web-страницы
</a:t>
            </a:r>
            <a:endParaRPr lang="en-US" sz="3136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мини-проекта легко собрать из нескольких частей: заголовка школы или класса, короткого текста о теме урока, иллюстрации или схемы, а также списка разделов. В конце добавляют ссылку на дополнительный материал.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странице сразу видны основные элементы web-документа: название, основной текст, изображение и навигация. Это помогает понять, как из простых блоков получается законченный школьный проект для информатики.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сайта и связь с HTML-кодом
</a:t>
            </a:r>
            <a:endParaRPr lang="en-US" sz="3396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сохранения файлы можно загрузить на сервер или в школьную систему публикации. Тогда проект становится доступным для просмотра с других компьютеров и в рамках учебной группы.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HTML-файла сохраняются теги, которые задают разметку: заголовки, абзацы, изображения, ссылки и списки. Это позволяет странице открываться одинаково в браузерах и у всех пользователей.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Nvu автоматически формируется HTML-код, поэтому результат обычно виден сразу в визуальном редакторе. Страница меняется не только «на экране», но и отражается в структуре документа.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завершает работу над сайтом: пользователи кликают по ссылкам, переходят между разделами и видят материалы в реальном окружении. Так проверяется, что проект собран корректно.
</a:t>
            </a:r>
            <a:endParaRPr lang="en-US" sz="11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Nvu
</a:t>
            </a:r>
            <a:endParaRPr lang="en-US" sz="34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Nvu хорошо подходит как учебный старт: интерфейс понятен, а визуальное редактирование помогает быстрее освоить связь элементов страницы с разметкой.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инструмент удобен для школьных задач, но для современных сайтов его возможности ограничены. Поэтому его лучше рассматривать как первый шаг к HTML.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условное соотношение акцентов для учебного использования (май 2026), а не результаты измерений в интернете.
</a:t>
            </a:r>
            <a:endParaRPr lang="en-US" sz="6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8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569" y="1466300"/>
            <a:ext cx="434025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090" y="2282400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388" y="1479290"/>
            <a:ext cx="690900" cy="55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6884" y="2192325"/>
            <a:ext cx="651038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работа в Nvu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страницы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Nvu помогает увидеть, из каких частей состоит web-документ: заголовки, текстовые блоки, изображения, списки и таблицы. Так формируется понимание разметки без сложного кода.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именование файлов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проекте важно правильно хранить материалы и давать файлам короткие понятные имена. Это снижает количество ошибок с путями и облегчает поиск нужных изображений или страниц.
</a:t>
            </a:r>
            <a:endParaRPr lang="en-US" sz="1002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форматирование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редакторе учащиеся учатся выделять заголовки, менять оформление текста и делать страницу читабельной. Навыки форматирования напрямую влияют на то, как быстро воспринимается информация.
</a:t>
            </a:r>
            <a:endParaRPr lang="en-US" sz="1002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логика гиперссылок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Создавая ссылки, ученики понимают, что адрес ведёт к определённому файлу или ресурсу. Это помогает организовать навигацию внутри проекта и связывать материалы между собой.
</a:t>
            </a:r>
            <a:endParaRPr lang="en-US" sz="1083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к оформлению и проверке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проверка в браузере развивает привычку искать ошибки до публикации. Учащиеся внимательнее относятся к стилю, смещениям элементов и корректному отображению всех частей страницы.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работы с редактором Nvu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Nvu подходит для первого знакомства с созданием web-страниц в 9 классе, потому что позволяет собирать документ из текста, изображений, ссылок, списков и таблиц без сложного ручного кода. Качество зависит от структуры файла, корректных ссылок и проверки в браузере.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2026-05-12T14:14:27Z</dcterms:created>
  <dcterms:modified xsi:type="dcterms:W3CDTF">2026-05-12T14:14:27Z</dcterms:modified>
</cp:coreProperties>
</file>