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и наименьшее значения функции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крайние значения функции через график, производную и сравнение значений.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10 классе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алгебра помогает находить лучший результат из нескольких возможных. Она нужна и в исследовании функций, и в задачах на оптимизацию: от площади и стоимости до высоты и значений на промежутке.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большое значение функции на выбранном множестве. Оно сравнивается со всеми остальными значениями и показывает, где график принимает максимальную высоту на рассматриваемом участке.
</a:t>
            </a:r>
            <a:endParaRPr lang="en-US" sz="131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Наименьшее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маленькое значение функции на том же множестве. Такое значение соответствует самой низкой точке графика среди всех допустимых значений аргумента на отрезке или в области определения.
</a:t>
            </a:r>
            <a:endParaRPr lang="en-US" sz="1303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экстремум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экстремум определяется только по соседним точкам. Функция может быть больше или меньше рядом, но не обязательно среди всех точек области определения, поэтому это более узкое понятие.
</a:t>
            </a:r>
            <a:endParaRPr lang="en-US" sz="1303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экстремум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экстремум сравнивается со всеми точками области определения или отрезка. Именно он даёт наибольшее или наименьшее значение функции в полном рассматриваемом множестве.
</a:t>
            </a:r>
            <a:endParaRPr lang="en-US" sz="13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экстремум выглядит на графике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видно как вершину, выше которой на рассматриваемом участке графика нет других точек. На отрезке такая точка может оказаться как внутри, так и на границе.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низкая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Наименьшее значение соответствует впадине или самой низкой точке части кривой. Она также может располагаться в середине промежутка либо совпадать с концом отрезка.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отрезка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изучается на отрезке, концы обязательно проверяют вместе с внутренними точками. Иногда именно крайняя точка оказывается максимальной или минимальной по сравнению со всеми остальными.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и впадина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 вершиной и впадиной наглядно показывает, как меняются значения функции. Такие участки помогают увидеть, где функция поднимается, опускается и где может возникать экстремум.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ищут максимум и минимум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типичную схему проверки: сначала внутренние кандидаты, затем границы промежутка. Это не строгая статистика, а наглядная модель алгоритма.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максимум и минимум чаще всего находятся среди критических точек и на концах отрезка; особая точка ещё не гарантирует экстремум.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алгоритму нахождения экстремумов, школьный курс алгебры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точки функции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f'(x)=0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производная в точке равна нулю и сама функция там определена, точка становится кандидатом на экстремум. Но одного этого условия недостаточно для окончательного вывода.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не существует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где производная не существует, тоже может быть критической, если функция в ней определена. Такие случаи нужно проверять отдельно, потому что не всякая «острая» точка является максимумом или минимумом.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критических точек сравнивают значения функции и исследуют знак производной. Только так можно понять, есть ли в точке экстремум и какой именно.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наибольшего и наименьшего значений на отрезке
</a:t>
            </a:r>
            <a:endParaRPr lang="en-US" sz="186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исследовании функции на заданном промежутке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максимума и минимума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помогает быстро определить характер точки и не перепутать максимум с минимумом.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знака производной — главный ориентир: она показывает, в какую сторону функция поворачивает и каков характер точки.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начал анализа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дифференцируемой функции в точке внутреннего экстремума производная обязана обращаться в ноль. Но этого недостаточно: нужна дополнительная проверка.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начал анализа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в точке внутреннего экстремума равна этому значению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Достаточные признаки экстремума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первой производной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производная меняет знак с плюса на минус, функция переходит от возрастания к убыванию, и в точке возникает максимум. Переход от минуса к плюсу указывает на минимум.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второй производной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f'(x0)=0, знак второй производной помогает уточнить характер точки. При f''(x0)&gt;0 график вогнут вверх и точка даёт минимум, при f''(x0)&lt;0 — максимум.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применимости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работают только при выполнении всех необходимых предпосылок. Нужно убедиться, что функция определена в точке, производные существуют, а сама точка действительно рассматривается как внутренняя.
</a:t>
            </a:r>
            <a:endParaRPr lang="en-US" sz="1236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этого хватает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знака производной или знак второй производной не просто описывают форму графика, а подтверждают направление движения функции. Поэтому они позволяют делать надёжный вывод о максимуме или минимуме.
</a:t>
            </a:r>
            <a:endParaRPr lang="en-US" sz="12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промежутке и на отрезке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промежуток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открытом промежутке функция может быть ограниченной, но не достигать наибольшего или наименьшего значения: нужная точка может оказаться на границе, которая не входит в область рассмотрения.
</a:t>
            </a:r>
            <a:endParaRPr lang="en-US" sz="1291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непрерывной функции на отрезке крайние значения обязательно находятся среди внутренних критических точек и концов отрезка, поэтому проверка только середины промежутка недостаточна.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задача сводится к вычислению нескольких значений функции и их сравнению. На графике удобно отметить все точки-кандидаты и увидеть, где кривая поднимается выше или опускается ниже остальных.
</a:t>
            </a:r>
            <a:endParaRPr lang="en-US" sz="11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знака производной с ростом и убыванием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показана не сама функция, а её производная: по смене знака удобно отслеживать переходы между возрастанием и убыванием на разных участках.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значения соответствуют росту, отрицательные — убыванию. Точки с нулевой производной отмечают возможные места экстремума, если знак меняется.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производной; иллюстративные данные, 2025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нахождении экстремумов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концы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поиске наибольшего и наименьшего значений на отрезке обязательно проверяют его границы. Если их пропустить, можно получить неверный ответ даже при правильном нахождении критических точек.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Ограничиваются уравнением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решения уравнения f'(x)=0 недостаточно. Точка с нулевой производной должна быть проверена по знаку производной, иначе легко принять перегиб за максимум или минимум.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учитывают разрывы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производная не существует, но функция в точке определена, такая точка тоже может быть кандидатом на экстремум. Исключать её из рассмотрения нельзя без дополнительной проверки.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Выходят за 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значения сравнивают в точках, которые не принадлежат заданному промежутку или даже области определения. В таких случаях итог не относится к исходной задаче.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локальное и глобальное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экстремум показывает поведение только рядом с точкой, а не на всём промежутке. Для ответа в задаче нужно понимать, ищется ли местный или общий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нахождения экстремумов для многочлена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f(x)=x^3−3x^2−9x+1 найдём производную, критические точки и значения функции в них. Итог зависит от выбранного промежутка.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всей области определения у многочлена нет наибольшего и наименьшего значений. На отрезке нужно дополнительно сравнить эти точки с концами промежутка.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начал анализа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задачи на оптимизацию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поиске экстремума в прикладной задаче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7" y="3057275"/>
            <a:ext cx="154125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 с экстремумом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прямоугольнике при заданном периметре нужно выразить одну величину через другую и исследовать площадь как функцию одной переменной, чтобы найти лучший вариант.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Наименьшее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расстояние ищут точку, в которой значение функции становится минимальным. Такой подход помогает решать практические геометрические и координатные задачи без перебора вариантов.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расход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фиксированном объёме часто требуется уменьшить площадь поверхности или количество материала. Экстремум показывает наиболее экономичную конструкцию при заданных условиях.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экстремумы встречаются в школьных задачах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статистику класса, а типичное распределение примеров в учебных заданиях по теме экстремумов.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экстремумы связывают с геометрией и движением: там удобно вводить одну переменную и сразу видеть смысл найденного результата.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схема, 2025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полным исследованием функции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начинается с определения всех допустимых значений аргумента. Без этого нельзя корректно искать экстремумы, сравнивать значения функции и делать выводы о поведении графика.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и 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нули функции и анализируют знаки на промежутках. Это помогает понять, где график пересекает ось Ox и как меняется положение кривой относительно неё.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Возрастание и убывание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производная позволяет установить интервалы роста и спада. На этих участках сразу видно, где функция приближается к максимуму или минимуму и где происходит смена направления.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производная уточняет форму графика и характер точек. Она помогает отличить обычную точку от перегиба и глубже понять, почему экстремум возникает именно там.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и наименьшее значения завершают исследование, потому что связывают все предыдущие шаги в единый вывод о поведении функции на рассматриваемом промежутке.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оформляется ответ в задаче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Указать промежуток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обязательно записывают, на каком отрезке или в какой области искались экстремумы. Без этого ответ может оказаться неполным, потому что одна функция на разных промежутках ведёт себя по-разному.
</a:t>
            </a:r>
            <a:endParaRPr lang="en-US" sz="1225" dirty="0"/>
          </a:p>
        </p:txBody>
      </p:sp>
      <p:sp>
        <p:nvSpPr>
          <p:cNvPr id="9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Привести точки и 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называют найденные точки и соответствующие им значения функции. Если экстремум достигается на конце отрезка, это тоже нужно отметить отдельно и без сокращений.
</a:t>
            </a:r>
            <a:endParaRPr lang="en-US" sz="1260" dirty="0"/>
          </a:p>
        </p:txBody>
      </p:sp>
      <p:sp>
        <p:nvSpPr>
          <p:cNvPr id="10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пишут, какое значение является наибольшим или наименьшим, и делают это в контексте задачи. Такой ответ показывает не только вычисление, но и понимание смысла результата.
</a:t>
            </a:r>
            <a:endParaRPr lang="en-US" sz="12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Экстремумы: от формулы к ответу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наибольшего и наименьшего значений функции объединяет график, производную и прикладные задачи. Если уверенно сравнивать значения и проверять все кандидаты, ответ будет точным и обоснованным.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2026-05-30T02:59:36Z</dcterms:created>
  <dcterms:modified xsi:type="dcterms:W3CDTF">2026-05-30T02:59:36Z</dcterms:modified>
</cp:coreProperties>
</file>