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9084" y="274425"/>
            <a:ext cx="3734531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что такое природные сообщества
</a:t>
            </a:r>
            <a:endParaRPr lang="en-US" sz="3914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взаимозависимых организмов в общей среде и их взаимодействия с природой.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6959" y="1342200"/>
            <a:ext cx="3544282" cy="319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природных сообществ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природных сообществ появилось в XIX веке с учётом идей Дарвина и Сукачёва. Современная биология видит в них сложные системы с важными взаимосвязями и устойчивостью.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природного сообщества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сообщества составляют растения, животные и микроорганизмы, формирующие биотический комплекс с разнообразными функциями.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Немаловажную роль играют абиотические элементы: почва, вода, свет и температура, обеспечивающие жизненные условия для организмов.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биотических и абиотических факторов определяет структуру сообщества и экологические процессы в нём.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656" y="1566025"/>
            <a:ext cx="1877638" cy="154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1391" y="1566025"/>
            <a:ext cx="1877119" cy="154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8475" y="1566025"/>
            <a:ext cx="1877899" cy="15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6841" y="1566025"/>
            <a:ext cx="1876119" cy="153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сообществ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03475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экосистемы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сложное сообщество с разнообразными деревьями, кустарниками и животными. В России встречаются ельники и дубравы, отличающиеся составом видов и климатом.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47996" y="3369825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сообщества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характеризуются травянистыми растениями и разнообразием насекомых и птиц. Они важны для опыления и служат пищей многим видам животных.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75471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экосистемы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— влажные территории с мхами, осоками и редкими птицами. Такие сообщества фильтруют воду и сохраняют биологическое разнообразие.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09750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сообщества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морские побережья содержат водные растения, рыбы и амфибии, создавая уникальные экосистемы с особыми условиями и видами.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взаимоотношений организмов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обеспечивает выгодное сотрудничество, например, пчёлы опыляют клевер, получая нектар взамен.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проявляется в охоте, как волк на зайца, регулируя популяции в сообществе.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между растениями, например, дуб борется с травами за свет и пространство.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— вредительское взаимодействие, например, жук-короед, питающийся деревьями и ослабляющий их.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пищевых цепей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начинается с растений — производителей органической энергии посредством фотосинтеза.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 потребляют растения, служа пищей для хищников, что поддерживает энергетический обмен в сообществе.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Разлагатели, такие как бактерии и грибы, возвращают питательные вещества в почву, завершая цикл питания.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лесных биоценозов,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в лесном сообществе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разнообразие поддерживает устойчивость и позволяет лесу адаптироваться к изменениям окружающей среды.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 деревья, но важен баланс между всеми группами для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6600" y="1245950"/>
            <a:ext cx="3305100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животные: ключевые участники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обеспечивают кислород и служат базисом пищевых цепей, создавая среду для обитания многих видов.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распространяют семена и плоды, регулируют численность других организмов и способствуют опылению.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микроорганизмов в экосистемах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разлагают органические остатки, формируя плодородный слой почвы — гумус.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очистке водоёмов, обеспечивая самоочищение и поддержку качества среды.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регулируют биохимические круговороты, поддерживая стабильность природных 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17869"/>
            <a:ext cx="3432300" cy="14890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типов природных сообществ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природных сообществ по ключевым признакам их структуры и обитателей.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сообщества имеет уникальные характеристики, определяющие его экологическую роль.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зимой защищаются от холода густым мехом, который сохраняет тепло и позволяет переносить низкие температуры в условиях зимнего леса.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имеют горбы, где накапливаются жировые запасы, обеспечивающие энергию и влагу, что помогает выживать в жарких и засушливых пустынных условиях.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 развили длинные корни для глубокого проникновения к воде и маленькие листья, чтобы уменьшить испарение и сохранить влагу в условиях дефицита воды.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 обладают маскировочной окраской, позволяющей им сливаться с окружающей средой и избегать поедания хищниками.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круговорота веществ в природном сообществе
</a:t>
            </a:r>
            <a:endParaRPr lang="en-US" sz="2372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обмена веществ и энергии в экосистеме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653" y="2484425"/>
            <a:ext cx="2755780" cy="23206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430" y="2484427"/>
            <a:ext cx="2755780" cy="23206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389" y="2484427"/>
            <a:ext cx="2707656" cy="242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болота: особенности и обитатели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болота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богаты мхами сфагнум, осокой и клюквой, которые заселяют влажные и кислые почвы. Эти растения создают уникальную среду, способствуя сохранению воды и способствуя формированию торфа.
</a:t>
            </a:r>
            <a:endParaRPr lang="en-US" sz="97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обитатели болот
</a:t>
            </a:r>
            <a:pPr algn="ctr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болотах живут журавли, лягушки и множество насекомых, которые используют эти места для размножения и питания. Болота служат важной экосистемой для поддержки биоразнообразия.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болот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фильтруют загрязнения из воды, запасают влагу в ландшафте и являются важным местом гнездования для редких и охраняемых видов животных и птиц.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природных сообществ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подвергаются воздействиям пожаров, наводнений и засух, которые меняют структуру их обитателей и функции.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факторы, такие как вырубка лесов и осушение болот, значительно нарушают экосистемы, приводя к утрате биоразнообразия.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сообщества, например леса, способны к восстановлению после повреждений, тогда как многие болота и степи исчезают безвозвратно.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воды, а также массовая вырубка лесов приводят к сокращению природных территорий и ухудшению условий обитания многих видов.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и сельскохозяйственных угодий способствует фрагментации природных сообществ и потере экосистемных функций.
</a:t>
            </a:r>
            <a:endParaRPr lang="en-US" sz="11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союза охраны природы (IUCN), 2005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 в XX веке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исчезнувших видов отражает усиление давления на природные сообщества и ухудшение экологической обстановки в течение столетия.
</a:t>
            </a:r>
            <a:endParaRPr lang="en-US" sz="114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необходимости срочных мер по охране и восстановлению биоразнообразия для предотвращения дальнейших потерь.
</a:t>
            </a:r>
            <a:endParaRPr lang="en-US" sz="11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834" y="1605273"/>
            <a:ext cx="311588" cy="35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41999"/>
            <a:ext cx="353400" cy="28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охраны природных сообществ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
</a:t>
            </a:r>
            <a:pPr algn="l" indent="0" marL="0">
              <a:lnSpc>
                <a:spcPct val="115000"/>
              </a:lnSpc>
              <a:buNone/>
            </a:pPr>
            <a:r>
              <a:rPr lang="en-US" sz="1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 обеспечивает сохранение естественных экосистем и их обитателей в природном состоянии.
</a:t>
            </a:r>
            <a:endParaRPr lang="en-US" sz="1206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школьников и населения способствует формированию экологической ответственности и бережного отношения к природе.
</a:t>
            </a:r>
            <a:endParaRPr lang="en-US" sz="131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редких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и размножение исчезающих животных и растений поддерживают разнообразие и функционирование экосистем.
</a:t>
            </a:r>
            <a:endParaRPr lang="en-US" sz="1341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добычи и запрет вредных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1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вырубки и применение экологически безопасных технологий предотвращает деградацию природных сообществ.
</a:t>
            </a:r>
            <a:endParaRPr lang="en-US" sz="11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 фиксирует животных и растения, находящихся под угрозой исчезновения, важность их сохранения для экологии и будущих поколений.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амурского тигра и снежного барса демонстрируют необходимость комплексных мер защиты и сохранения природных местообитаний.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природных сообществ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экосистем помогает выявлять причины экологических проблем и разрабатывать эффективные методы их предотвращения.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школьников способствует формированию ответственности и мотивации бережного отношения к окружающей природе.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связей в сообществах поддерживает гармонию между человеком и окружающей средой, обеспечивая устойчивое будущее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сообщества: основа жизни на Земле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баланса между живыми организмами и средой обитания — ключ к устойчивому развитию. Ответственное использование природных ресурсов гарантирует благополучие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2026-05-07T12:10:20Z</dcterms:created>
  <dcterms:modified xsi:type="dcterms:W3CDTF">2026-05-07T12:10:20Z</dcterms:modified>
</cp:coreProperties>
</file>