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image" Target="../media/image-1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jpe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332" y="0"/>
            <a:ext cx="3521087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и страны Корейского полуострова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Соседи по морю, разные страны, общая история и важная роль в мире.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Соседи в Восточной Азии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лежит цепочкой островов у восточного побережья Азии, а Корейский полуостров находится западнее и отделён Японским морем. Эти страны близки географически, но отличаются политическим устройством и связями с миром.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региона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485300" y="2161475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и Корейский полуостров находятся в активной тектонической области. Поэтому здесь нередки землетрясения, а в Японии и цунами тоже представляют серьёзную опасность для населения и побережий.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85300" y="1870251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Тектоническая зона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373150" y="2161475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Японии преобладают горы, а пригодных для земледелия равнин мало. Из-за этого многие города и сельскохозяйственные районы размещаются на узких прибрежных полосах и в долинах рек.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3373150" y="1870251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Японии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485300" y="3727238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Корейском полуострове тоже много гор, но равнины сосредоточены у морских берегов и в речных долинах. Именно там находятся самые удобные места для поселений, транспорта и выращивания риса.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485300" y="3436014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Кореи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6261000" y="3727238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море и частые природные риски заставляют страны строить устойчивые города, развивать защиту побережий и бережно использовать ограниченные земельные ресурсы. Это напрямую влияет на образ жизни населения.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6261000" y="3436014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 жизнь людей
</a:t>
            </a:r>
            <a:endParaRPr lang="en-US" sz="1100" dirty="0"/>
          </a:p>
        </p:txBody>
      </p:sp>
      <p:sp>
        <p:nvSpPr>
          <p:cNvPr id="20" name="Text 10"/>
          <p:cNvSpPr txBox="1"/>
          <p:nvPr/>
        </p:nvSpPr>
        <p:spPr>
          <a:xfrm>
            <a:off x="3373150" y="3727238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региона холоднее, а юг теплее и влажнее. Такие различия влияют на сроки посевов, выбор сельскохозяйственных культур и плотность расселения людей вдоль побережий и в долинах.
</a:t>
            </a:r>
            <a:endParaRPr lang="en-US" sz="800" dirty="0"/>
          </a:p>
        </p:txBody>
      </p:sp>
      <p:sp>
        <p:nvSpPr>
          <p:cNvPr id="21" name="Text 11"/>
          <p:cNvSpPr txBox="1"/>
          <p:nvPr/>
        </p:nvSpPr>
        <p:spPr>
          <a:xfrm>
            <a:off x="3373150" y="3436014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различия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325" y="1128635"/>
            <a:ext cx="8369100" cy="1969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411952"/>
            <a:ext cx="8383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отношений: от обменов к конфликтам
</a:t>
            </a:r>
            <a:endParaRPr lang="en-US" sz="2818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90700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связи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90700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протяжении веков Япония и Корея обменивались товарами, письмом, ремёслами и религиозными идеями. Эти контакты помогали странам развиваться, хотя каждая сохраняла свои особенности.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2585313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подчинения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2585313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1910 по 1945 год Корея находилась под властью Японии. Этот период стал тяжёлой страницей истории региона и до сих пор влияет на память людей и отношения между странами.
</a:t>
            </a:r>
            <a:endParaRPr lang="en-US" sz="800" dirty="0"/>
          </a:p>
        </p:txBody>
      </p:sp>
      <p:sp>
        <p:nvSpPr>
          <p:cNvPr id="14" name="Text 6"/>
          <p:cNvSpPr txBox="1"/>
          <p:nvPr/>
        </p:nvSpPr>
        <p:spPr>
          <a:xfrm>
            <a:off x="4677675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4677675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1945 года Корея получила освобождение, но вскоре оказалась разделена на два государства. Так появились Южная Корея и КНДР, которые пошли разными политическими путями.
</a:t>
            </a:r>
            <a:endParaRPr lang="en-US" sz="800" dirty="0"/>
          </a:p>
        </p:txBody>
      </p:sp>
      <p:sp>
        <p:nvSpPr>
          <p:cNvPr id="16" name="Text 8"/>
          <p:cNvSpPr txBox="1"/>
          <p:nvPr/>
        </p:nvSpPr>
        <p:spPr>
          <a:xfrm>
            <a:off x="6769375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 современность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6769375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страны региона одновременно сотрудничают в торговле и спорте, но продолжают спорить о прошлом. Историческая память остаётся важной темой для общества, политики и международных отношений.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стран региона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жителей живёт в городах, особенно в прибрежных районах и крупных транспортных узлах.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значительно превосходит соседей по численности населения, а в Южной Корее и Японии особенно высока городская плотность.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ООН и Всемирного банка, 2024 год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49" y="1984175"/>
            <a:ext cx="4225529" cy="13484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Японии, Южной Кореи и КНДР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 главные различия между тремя странами региона: столицу, форму правления, численность населения и особенности экономики.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соседствуют географически, но заметно различаются по политическому устройству, уровню открытости и экономическому развитию.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Всемирный банк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484" y="1816495"/>
            <a:ext cx="658031" cy="5849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1781" y="1845741"/>
            <a:ext cx="658031" cy="52642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08079" y="1779938"/>
            <a:ext cx="658031" cy="6580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95503" y="1779938"/>
            <a:ext cx="575777" cy="65803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00674" y="1779938"/>
            <a:ext cx="658030" cy="65803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Япония: островное государство и высокие технологии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373125" y="2576130"/>
            <a:ext cx="1542749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Островная страна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состоит из четырёх главных островов — Хонсю, Хоккайдо, Кюсю и Сикоку — и множества мелких островов. Такое положение делает море важной частью жизни и торговли.
</a:t>
            </a:r>
            <a:endParaRPr lang="en-US" sz="1334" dirty="0"/>
          </a:p>
        </p:txBody>
      </p:sp>
      <p:sp>
        <p:nvSpPr>
          <p:cNvPr id="12" name="Text 3"/>
          <p:cNvSpPr txBox="1"/>
          <p:nvPr/>
        </p:nvSpPr>
        <p:spPr>
          <a:xfrm>
            <a:off x="2019422" y="2576130"/>
            <a:ext cx="1542749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Токио
</a:t>
            </a:r>
            <a:pPr algn="ctr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Токио — один из крупнейших мегаполисов мира. Здесь сосредоточены управление страной, бизнес, транспортные узлы, современные районы и огромные потоки людей каждый день.
</a:t>
            </a:r>
            <a:endParaRPr lang="en-US" sz="1233" dirty="0"/>
          </a:p>
        </p:txBody>
      </p:sp>
      <p:sp>
        <p:nvSpPr>
          <p:cNvPr id="13" name="Text 4"/>
          <p:cNvSpPr txBox="1"/>
          <p:nvPr/>
        </p:nvSpPr>
        <p:spPr>
          <a:xfrm>
            <a:off x="3665720" y="2576130"/>
            <a:ext cx="1542749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известна автомобилями, робототехникой, электроникой и промышленным оборудованием. Эти отрасли помогают стране оставаться одним из лидеров мирового производства и экспорта.
</a:t>
            </a:r>
            <a:endParaRPr lang="en-US" sz="1226" dirty="0"/>
          </a:p>
        </p:txBody>
      </p:sp>
      <p:sp>
        <p:nvSpPr>
          <p:cNvPr id="14" name="Text 5"/>
          <p:cNvSpPr txBox="1"/>
          <p:nvPr/>
        </p:nvSpPr>
        <p:spPr>
          <a:xfrm>
            <a:off x="5312017" y="2576130"/>
            <a:ext cx="1542749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Синкансэн
</a:t>
            </a:r>
            <a:pPr algn="ctr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Скоростные поезда синкансэн стали символом японского транспорта. Они соединяют крупные города быстро, удобно и безопасно, что особенно важно в стране с большим населением и сложным рельефом.
</a:t>
            </a:r>
            <a:endParaRPr lang="en-US" sz="1226" dirty="0"/>
          </a:p>
        </p:txBody>
      </p:sp>
      <p:sp>
        <p:nvSpPr>
          <p:cNvPr id="15" name="Text 6"/>
          <p:cNvSpPr txBox="1"/>
          <p:nvPr/>
        </p:nvSpPr>
        <p:spPr>
          <a:xfrm>
            <a:off x="6958315" y="2576130"/>
            <a:ext cx="1542749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риски
</a:t>
            </a:r>
            <a:pPr algn="ctr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часто сталкивается с землетрясениями, извержениями вулканов и цунами. Поэтому здесь особенно важно строить прочные здания, развивать систему предупреждения и готовить людей к чрезвычайным ситуациям.
</a:t>
            </a:r>
            <a:endParaRPr lang="en-US" sz="121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3125" y="1454383"/>
            <a:ext cx="3977700" cy="306873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Японии: традиции и современность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859450" y="1523150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традиции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859450" y="1712725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Японская культура бережно сохраняет кимоно, чайную церемонию, храмы, сады и праздники мацури. Эти традиции помогают людям чувствовать связь с прошлым и национальной историей.
</a:t>
            </a:r>
            <a:endParaRPr lang="en-US" sz="700" dirty="0"/>
          </a:p>
        </p:txBody>
      </p:sp>
      <p:sp>
        <p:nvSpPr>
          <p:cNvPr id="12" name="Text 4"/>
          <p:cNvSpPr txBox="1"/>
          <p:nvPr/>
        </p:nvSpPr>
        <p:spPr>
          <a:xfrm>
            <a:off x="4859450" y="3908200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как символ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859450" y="4097775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Японская культура влияет на моду, дизайн, кино и развлечения в разных странах. Благодаря этому Япония воспринимается не только как промышленная держава, но и как культурный центр.
</a:t>
            </a:r>
            <a:endParaRPr lang="en-US" sz="700" dirty="0"/>
          </a:p>
        </p:txBody>
      </p:sp>
      <p:sp>
        <p:nvSpPr>
          <p:cNvPr id="14" name="Text 6"/>
          <p:cNvSpPr txBox="1"/>
          <p:nvPr/>
        </p:nvSpPr>
        <p:spPr>
          <a:xfrm>
            <a:off x="4859450" y="3113183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Гармония старого и нового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859450" y="3302758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Японии старинные храмы могут соседствовать с небоскрёбами и скоростными поездами. Такое сочетание показывает, как страна умеет сохранять традиции и одновременно развивать технологии.
</a:t>
            </a:r>
            <a:endParaRPr lang="en-US" sz="700" dirty="0"/>
          </a:p>
        </p:txBody>
      </p:sp>
      <p:sp>
        <p:nvSpPr>
          <p:cNvPr id="16" name="Text 8"/>
          <p:cNvSpPr txBox="1"/>
          <p:nvPr/>
        </p:nvSpPr>
        <p:spPr>
          <a:xfrm>
            <a:off x="4859450" y="2318167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образ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4859450" y="2507742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Япония известна мангой, аниме, видеоиграми и яркими городскими районами Токио. Современная культура делает страну узнаваемой далеко за её пределами и интересной для молодёжи.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отрасли экономики Японии и Южной Кореи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страны зависят от экспорта, поэтому особенно важны качество продукции, транспорт и доступ к морским путям.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сильнее в автомобилях и машиностроении, а Южная Корея — в электронике и судостроении; экономики дополняют мировые рынки.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структуре промышленности стран на основе открытых международных обзоров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Корея: быстрый рост и современные города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48725" y="2611091"/>
            <a:ext cx="18216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1960-х годов Южная Корея быстро развивала промышленность, транспорт и образование. За несколько десятилетий страна превратилась в одну из самых динамичных экономик Азии.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48725" y="2079700"/>
            <a:ext cx="1821600" cy="4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рывок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935375" y="2611091"/>
            <a:ext cx="18216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и морские порты играют важную роль в экономике страны. Они обеспечивают торговлю, перевозки, рабочие места и связь Южной Кореи с другими государствами.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935375" y="2079700"/>
            <a:ext cx="1821600" cy="4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порты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4806492" y="2611091"/>
            <a:ext cx="18216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Корея известна брендами Samsung и Hyundai. Эти компании связаны с электроникой, автомобилями, судостроением и помогают стране быть заметной на мировом рынке.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4806492" y="2079700"/>
            <a:ext cx="1821600" cy="4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компании
</a:t>
            </a:r>
            <a:endParaRPr lang="en-US" sz="1300" dirty="0"/>
          </a:p>
        </p:txBody>
      </p:sp>
      <p:sp>
        <p:nvSpPr>
          <p:cNvPr id="15" name="Text 8"/>
          <p:cNvSpPr txBox="1"/>
          <p:nvPr/>
        </p:nvSpPr>
        <p:spPr>
          <a:xfrm>
            <a:off x="2677608" y="2611091"/>
            <a:ext cx="18216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Сеул стал главным центром бизнеса, науки и цифровых технологий. В столице расположены крупные компании, университеты, исследовательские центры и современные транспортные системы.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2677608" y="2079700"/>
            <a:ext cx="1821600" cy="4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Сеул как центр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Корея в мировой культуре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K-pop: музыка, которую слушают по всему миру
</a:t>
            </a:r>
            <a:pPr algn="ctr" indent="0" marL="0">
              <a:lnSpc>
                <a:spcPct val="100000"/>
              </a:lnSpc>
              <a:buNone/>
            </a:pPr>
            <a:r>
              <a:rPr lang="en-US" sz="7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6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Южнокорейские группы собирают стадионы и миллионы просмотров в интернете. Их выступления заметны не только музыкой, но и яркой хореографией, костюмами и световыми шоу, которые легко представить на большом концертном экране.
</a:t>
            </a:r>
            <a:endParaRPr lang="en-US" sz="845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 и сериалы, которые знают за пределами страны
</a:t>
            </a:r>
            <a:pPr algn="ctr" indent="0" marL="0">
              <a:lnSpc>
                <a:spcPct val="100000"/>
              </a:lnSpc>
              <a:buNone/>
            </a:pPr>
            <a:r>
              <a:rPr lang="en-US" sz="7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6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Южнокорейские фильмы и дорамы стали частью мировой культуры благодаря сильным сюжетам и узнаваемому стилю. Особенно заметным успехом стал фильм «Паразиты», получивший премию «Оскар» в 2020 году, что привлекло к стране ещё больше внимания.
</a:t>
            </a:r>
            <a:endParaRPr lang="en-US" sz="845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Сеул как символ современной Азии
</a:t>
            </a:r>
            <a:pPr algn="ctr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Ночной Сеул часто ассоциируется с неоновыми вывесками, высокими зданиями и оживлёнными улицами. Такой городской пейзаж хорошо показывает, как в Южной Корее соседствуют традиционная культура и очень современный ритм жизни.
</a:t>
            </a:r>
            <a:endParaRPr lang="en-US" sz="99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менялись отношения Японии и Кореи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последовательность показывает, как культурный обмен постепенно сменялся конфликтами, разделением и современным сотрудничеством.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411952"/>
            <a:ext cx="8383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КНДР: закрытая страна на севере полуострова
</a:t>
            </a:r>
            <a:endParaRPr lang="en-US" sz="2818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51000" y="1815600"/>
            <a:ext cx="1820400" cy="4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и управление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51000" y="2280275"/>
            <a:ext cx="1820400" cy="12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Пхеньян — политический и административный центр КНДР. В стране действует жёстко централизованная система, где ключевые решения принимаются государством, а внешние контакты и информация находятся под строгим контролем.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646108" y="1815600"/>
            <a:ext cx="1820400" cy="4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армии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646108" y="2280275"/>
            <a:ext cx="1820400" cy="12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занимает особое место в жизни страны и влияет на экономику и политику. Большие ресурсы направляются на оборону, поэтому военные вопросы часто становятся важнее гражданских нужд.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4741217" y="1815600"/>
            <a:ext cx="1820400" cy="4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Испытания и санкции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741217" y="2280275"/>
            <a:ext cx="1820400" cy="12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Ракетные и ядерные испытания вызывают международную критику и приводят к санкциям. Это ограничивает торговлю и усиливает напряжённость не только на полуострове, но и во всей Восточной Азии.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6836325" y="1815600"/>
            <a:ext cx="1820400" cy="4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соседей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6836325" y="2280275"/>
            <a:ext cx="1820400" cy="12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КНДР заставляют Японию и Южную Корею уделять больше внимания безопасности. Из-за этого в регионе регулярно обсуждают оборону, международные переговоры и сохранение стабильности.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риски и проблемы безопасности в регионе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один инцидент в этом регионе быстро привлекает внимание соседних стран и международных организаций.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риск связан с вооружёнными испытаниями; спорные границы и морские эпизоды усиливают недоверие и мешают долгосрочной стабильности.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данным открытых международных обзоров по безопасности Восточной Азии, актуальные сводки без единой фиксированной даты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254" y="1968056"/>
            <a:ext cx="4314825" cy="137693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и разные черты стран региона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213747" y="1833982"/>
            <a:ext cx="3301603" cy="1657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страны связаны общим регионом и морем, но различаются по политике, открытости и уровню экономического развития.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стран есть общая географическая основа, но разные политические системы определяют их экономику, внешние связи и повседневную жизнь.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Всемирный банк, справочные материалы по странам Восточной Азии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733" y="2706673"/>
            <a:ext cx="341226" cy="30331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78220" y="2687716"/>
            <a:ext cx="341226" cy="34122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22939" y="2687716"/>
            <a:ext cx="341226" cy="341226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855261" y="2721838"/>
            <a:ext cx="341226" cy="272981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и взаимозависимость стран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7" name="Text 2"/>
          <p:cNvSpPr txBox="1"/>
          <p:nvPr/>
        </p:nvSpPr>
        <p:spPr>
          <a:xfrm>
            <a:off x="935250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маршруты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море идут основные поставки сырья, топлива и готовой продукции. Для обеих стран особенно важны надёжные порты и безопасные пути доставки.
</a:t>
            </a:r>
            <a:endParaRPr lang="en-US" sz="1400" dirty="0"/>
          </a:p>
        </p:txBody>
      </p:sp>
      <p:sp>
        <p:nvSpPr>
          <p:cNvPr id="18" name="Text 3"/>
          <p:cNvSpPr txBox="1"/>
          <p:nvPr/>
        </p:nvSpPr>
        <p:spPr>
          <a:xfrm>
            <a:off x="3061736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Электроника и 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и Южная Корея участвуют в одних цепочках поставок, где одни предприятия делают компоненты, а другие собирают готовую технику для мирового рынка.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5206456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Автомобили и оборудование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Автомобильная промышленность и производство машин тесно связаны с экспортом. Конкуренция между компаниями не мешает обмену деталями, технологиями и материалами.
</a:t>
            </a:r>
            <a:endParaRPr lang="en-US" sz="1400" dirty="0"/>
          </a:p>
        </p:txBody>
      </p:sp>
      <p:sp>
        <p:nvSpPr>
          <p:cNvPr id="20" name="Text 5"/>
          <p:cNvSpPr txBox="1"/>
          <p:nvPr/>
        </p:nvSpPr>
        <p:spPr>
          <a:xfrm>
            <a:off x="7338777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 политика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спорах торговля часто продолжается, потому что остановка поставок вредит обеим сторонам. Экономическая взаимозависимость помогает сохранять рабочие контакты.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409792"/>
            <a:ext cx="2752200" cy="19512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5900" y="1409792"/>
            <a:ext cx="2752200" cy="1951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18650" y="1409792"/>
            <a:ext cx="2752200" cy="19512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и культурные контакты в Японии и Корее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690100" y="3457175"/>
            <a:ext cx="2311314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Маршруты, которые выбирают путешественники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Токио, Киото, Сеул, Пусан и остров Чеджу входят в число самых посещаемых мест региона. Туристы часто строят поездки так, чтобы за одну поездку увидеть и древние храмы, и современные кварталы.
</a:t>
            </a:r>
            <a:endParaRPr lang="en-US" sz="1166" dirty="0"/>
          </a:p>
        </p:txBody>
      </p:sp>
      <p:sp>
        <p:nvSpPr>
          <p:cNvPr id="15" name="Text 3"/>
          <p:cNvSpPr txBox="1"/>
          <p:nvPr/>
        </p:nvSpPr>
        <p:spPr>
          <a:xfrm>
            <a:off x="3512850" y="3457175"/>
            <a:ext cx="2311200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Города, где история рядом с современностью
</a:t>
            </a:r>
            <a:pPr algn="l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Киото и Сеуле можно увидеть дворцы, музеи и старые улицы, а затем быстро оказаться среди небоскрёбов и торговых районов. Такое соседство помогает лучше почувствовать характер обеих стран.
</a:t>
            </a:r>
            <a:endParaRPr lang="en-US" sz="1165" dirty="0"/>
          </a:p>
        </p:txBody>
      </p:sp>
      <p:sp>
        <p:nvSpPr>
          <p:cNvPr id="16" name="Text 4"/>
          <p:cNvSpPr txBox="1"/>
          <p:nvPr/>
        </p:nvSpPr>
        <p:spPr>
          <a:xfrm>
            <a:off x="6335600" y="3457175"/>
            <a:ext cx="2311200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как часть знакомства со страной
</a:t>
            </a:r>
            <a:pPr algn="l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Местная кухня тоже привлекает путешественников. Суши, рамен, кимпаб и кимчи становятся не просто блюдами, а способом познакомиться с повседневной культурой и привычками людей.
</a:t>
            </a:r>
            <a:endParaRPr lang="en-US" sz="116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и экологические проблемы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750900" y="1523150"/>
            <a:ext cx="46038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Тайфуны и ливни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50900" y="1712725"/>
            <a:ext cx="4603800" cy="2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и осенью регион нередко переживает тайфуны и сильные дожди. Они вызывают наводнения, повреждают дороги и портовые сооружения, а также усложняют работу транспорта и служб спасения.
</a:t>
            </a:r>
            <a:endParaRPr lang="en-US" sz="700" dirty="0"/>
          </a:p>
        </p:txBody>
      </p:sp>
      <p:sp>
        <p:nvSpPr>
          <p:cNvPr id="12" name="Text 4"/>
          <p:cNvSpPr txBox="1"/>
          <p:nvPr/>
        </p:nvSpPr>
        <p:spPr>
          <a:xfrm>
            <a:off x="4110050" y="4022200"/>
            <a:ext cx="46038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природы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110050" y="4211775"/>
            <a:ext cx="4603800" cy="2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Леса, горы и море остаются главными природными богатствами. Их нужно охранять, чтобы сохранить чистую воду, биоразнообразие и условия для отдыха, рыболовства и жизни людей.
</a:t>
            </a:r>
            <a:endParaRPr lang="en-US" sz="700" dirty="0"/>
          </a:p>
        </p:txBody>
      </p:sp>
      <p:sp>
        <p:nvSpPr>
          <p:cNvPr id="14" name="Text 6"/>
          <p:cNvSpPr txBox="1"/>
          <p:nvPr/>
        </p:nvSpPr>
        <p:spPr>
          <a:xfrm>
            <a:off x="3270263" y="3397438"/>
            <a:ext cx="46038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побережий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3270263" y="3587012"/>
            <a:ext cx="4603800" cy="2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стран региона особенно важны дамбы, укрепление берегов и безопасное планирование строительства. Это помогает уменьшить ущерб от штормов, подъёма воды и размыва береговой линии.
</a:t>
            </a:r>
            <a:endParaRPr lang="en-US" sz="700" dirty="0"/>
          </a:p>
        </p:txBody>
      </p:sp>
      <p:sp>
        <p:nvSpPr>
          <p:cNvPr id="16" name="Text 8"/>
          <p:cNvSpPr txBox="1"/>
          <p:nvPr/>
        </p:nvSpPr>
        <p:spPr>
          <a:xfrm>
            <a:off x="2430475" y="2772675"/>
            <a:ext cx="46038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равнин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2430475" y="2962250"/>
            <a:ext cx="4603800" cy="2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горах и на узких прибрежных равнинах трудно размещать крупные города и поля. Из-за этого земля используется очень бережно, а население часто живёт в плотной городской застройке.
</a:t>
            </a:r>
            <a:endParaRPr lang="en-US" sz="700" dirty="0"/>
          </a:p>
        </p:txBody>
      </p:sp>
      <p:sp>
        <p:nvSpPr>
          <p:cNvPr id="18" name="Text 10"/>
          <p:cNvSpPr txBox="1"/>
          <p:nvPr/>
        </p:nvSpPr>
        <p:spPr>
          <a:xfrm>
            <a:off x="1590688" y="2147913"/>
            <a:ext cx="46038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Землетрясения и цунами
</a:t>
            </a:r>
            <a:endParaRPr lang="en-US" sz="1000" dirty="0"/>
          </a:p>
        </p:txBody>
      </p:sp>
      <p:sp>
        <p:nvSpPr>
          <p:cNvPr id="19" name="Text 11"/>
          <p:cNvSpPr txBox="1"/>
          <p:nvPr/>
        </p:nvSpPr>
        <p:spPr>
          <a:xfrm>
            <a:off x="1590688" y="2337487"/>
            <a:ext cx="4603800" cy="2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и Корейский полуостров находятся в сейсмически активной зоне. Поэтому важны системы раннего предупреждения, прочные здания и подготовка людей к возможным подземным толчкам и волнам.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регион важен для мира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97800" y="2161475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и страны Корейского полуострова поставляют электронику, автомобили, технику и материалы, без которых сложно представить современное производство и повседневную жизнь во многих государствах.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97800" y="1870251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Мировая экономика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16800" y="2161475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Аниме, K-pop, кино и дорамы стали международным языком общения с молодёжной аудиторией. Эти продукты формируют интерес к языку, истории и образу жизни стран региона.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816800" y="1870251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Культура и медиа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97800" y="3740088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особенно заметны интересы США, Китая и России, поэтому любые изменения быстро отражаются на всей Восточной Азии. Регион важен для дипломатии, обороны и морской безопасности.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597800" y="3448864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Безопасность Восточной Азии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816800" y="3740088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региона показывает, что страны могут одновременно конкурировать, помнить трудное прошлое и всё же развивать практическое сотрудничество в торговле, транспорте и культурных контактах.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4816800" y="3448864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Уроки соседства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977628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соседства, памяти и развития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3177362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Япония, Южная Корея и КНДР объединены морем, историей и торговлей, но идут разными путями. Их пример показывает, как география, прошлое и ресурсы формируют жизнь целого региона.
</a:t>
            </a:r>
            <a:endParaRPr lang="en-US" sz="136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2026-06-02T14:26:00Z</dcterms:created>
  <dcterms:modified xsi:type="dcterms:W3CDTF">2026-06-02T14:26:00Z</dcterms:modified>
</cp:coreProperties>
</file>