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средства выразительности в русском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синтаксис делает речь живой, точной и запоминающейся.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выразительный синтаксис в 7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важно не только разбирать предложение, но и понимать, как его построение влияет на смысл, интонацию и выразительность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инверсия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порядок слов делает высказывание понятным и спокойным. Он подходит для нейтрального сообщения, когда важно просто передать факт без дополнительного акцента.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меняет привычное место слов в предложении и помогает выделить главное. Благодаря ей фраза звучит заметнее, выразительнее и часто приобретает художественный оттенок.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«Снег тихо падал» и «Тихо падал снег». Во втором варианте сильнее ощущается образ и мягкое, медленное движение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как средство выразительности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высота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речь передаёт волнение или торопливость, а замедленная — задумчивость и серьёзность. Повышение и понижение голоса меняют общее звучание фразы.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логическое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помогают разделить смысловые части высказывания, а логическое ударение выделяет самое важное слово. Именно так слушатель понимает, на что нужно обратить внимание.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реплика может звучать как вопрос, просьба, удивление или утверждение. Всё зависит от интонации, даже если слова остаются одинаковыми.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интонацию передают знаки препинания и построение предложения. Они подсказывают, где сделать паузу, усилить чувство или закончить мысль.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и перечисление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 одному слову и называют предметы, признаки или действия. Благодаря им предложение становится точнее и богаче по содержанию.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создаёт плавный ритм и помогает показать движение мысли. В речи оно особенно заметно, когда автор называет несколько деталей подряд.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часто используется в описании природы, внешности и поступков героев. Он помогает представить картину ярче и увидеть её во всех подробностях.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синтаксические средства и их 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синтаксические приёмы меняют звучание предложения и его выразительность.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воздействуют на читателя по-разному: одни усиливают эмоции, другие делают смысл заметнее или создают ритм.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раздела о синтаксических средствах выразительности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 речи и тексте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повторяют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слова, звука или конструкции помогает закрепить главную мысль. Он делает высказывание более выразительным и усиливает нужное чувство.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и эпифора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повторяет начало строк или фраз, а эпифора — их конец. Эти приёмы часто используются в стихах, песнях и торжественной речи.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запоминаемость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текст ритмичным, поэтому он легче запоминается. Именно по этой причине их часто можно встретить в сказках и речевых обращениях.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повтор может передавать настойчивость, тревогу, радость или удивление. Один и тот же приём в разных ситуациях звучит по-разному.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и восклицательные предложения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не предполагает ответа. Он выражает сомнение, возмущение или сильное чувство и помогает автору сразу привлечь внимание читателя.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передают радость, испуг, восхищение, тревогу или удивление. Благодаря им речь становится более эмоциональной и живой.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и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средства особенно заметны в художественных произведениях и диалогах. Они помогают передать настроение героя и сделать реплику более убедительной.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синтаксическое средство в предложении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строится от общего вида предложения к его роли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 вводные слова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 кому обращаются, и обычно выделяется запятыми. Оно делает речь более прямой, тёплой и похожей на живой разговор.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вводные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 сообщению: уверенность, сомнение, порядок мыслей или оценку. Они помогают точнее передать оттенок мысли.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«конечно», «вероятно», «во-первых», «к счастью» делают речь естественнее и понятнее. Они помогают читателю лучше почувствовать позицию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предложения и напряжённый ритм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части соединяются только по смыслу и интонации. Из-за короткой паузы между ними фраза звучит более резко и динамично, чем обычное сложное предложение.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смены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особенно заметно, когда одно событие быстро сменяет другое. Смысл движется вперёд без лишних связок, поэтому читатель сильнее ощущает неожиданность, тревогу или стремительность происходящего.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Бессоюзие часто используют в описаниях природы, в напряжённых эпизодах и в коротких эмоциональных сообщениях. Пример «Сверкнула молния, грянул гром» передаёт мгновенность и драматичность картины.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встречаются в школьных текстах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приёмы легче заметить при чтении и разборе. Это удобно для подготовки к анализу текста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простые по форме приёмы, а наиболее выразительные конструкции требуют внимательного чтения и лучше заметны в художественных текстах.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учебных примеров по теме; не является результатом статистического исследования.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быстро узнать парцелляцию: краткость, пауза и отрывистый ритм.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материала презентации.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Парцелляцию легко распознать по коротким фрагментам одной мысли. Именно они заставляют читателя задерживаться на каждом слове и сильнее чувствовать напряжение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синтаксический параллелизм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 — один ритм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вышел в темноту, она — вслед за ним. Он молчал, она молчала тоже. Одинаковое построение фраз делает сцену особенно чёткой и помогает увидеть, как похожи и одновременно различны действия героев.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к 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звенит ручей, весной тает снег, весной возвращаются птицы. Повтор одинаковой модели превращает перечисление в ритмичную картину, словно события идут в одном темпе и поддерживают друг друга.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песне или пословице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труд — там и результат, где старание — там и успех. Такие фразы легко запоминаются, потому что их части построены одинаково. Параллелизм придаёт высказыванию ясность, стройность и интонацию уверенного утверждения.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и выразительная речь: сравнение примеров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синтаксические средства добавляют тексту детали, эмоцию и выразительность.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вариант всегда точнее передаёт настроение: он добавляет интонацию, образность и акцент на главной мысли.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синтаксических средств выразительности.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синтаксическое средство в 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необычное построение: порядок слов, повтор, паузу, обращение, перечисление или короткие фразы. Без этого невозможно точно определить приём.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Назвать и объяснить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установить название средства и понять, как оно работает в предложении. Важно опираться не только на форму, но и на смысл всего высказывания.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роль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определить, что даёт приём: выделяет главное, усиливает чувство, создаёт ритм, контраст или напряжение. В разных текстах одна конструкция может выполнять несколько функций.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усиливают синтаксические средства выразительности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приём может одновременно воздействовать на смысл и на звучание фразы, поэтому в тексте он часто работает сразу в нескольких направлениях.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стоит эмоциональная выразительность: именно она делает речь живой, а остальные эффекты поддерживают её и уточняют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учебной темы; данные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2440" y="1341921"/>
            <a:ext cx="254651" cy="2037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69646"/>
            <a:ext cx="254651" cy="226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лексикой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синтаксическое средство смешивают со словарным приёмом. Повтор слова ещё не означает повтор мысли, поэтому важно смотреть не на одно слово, а на всю конструкцию.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в разном окружении может звучать спокойно или выразительно. Без учёта соседних предложений легко ошибиться в определении приёма и его роли.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знаки препинания подсказывают, как читать предложение. Если не замечать паузы, вопросительный тон или восклицание, смысл конструкции может быть понят неверно.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названии приёма часто ведёт к ошибке в анализе текста. Поэтому важно проверять не только сам пример, но и то, зачем автор использовал именно такую форму.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синтаксические средства выразительности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повестях такие приёмы помогают показать характер героя, передать его речь и сделать описание более живым. Особенно заметны они в диалогах и эмоциональных сценах.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и песнях синтаксические средства создают ритм, усиливают образность и помогают строкам запоминаться. Повтор, параллелизм и инверсия делают звучание более выразительным.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реклама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сказках они подчёркивают настроение и делают речь ярче, а в рекламе привлекают внимание к главной мысли. Короткая, чёткая фраза запоминается быстрее и легче.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монологи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заголовках и монологах выразительные конструкции помогают сразу выделить главное и передать эмоцию без длинных объяснений. Поэтому их легко заметить при внимательном чтении.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нужны синтаксические средства выразительности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средства делают речь точнее, ярче и эмоциональнее. Они помогают автору расставлять акценты, создавать ритм и передавать настроение, а читателю — глубже понимать текст.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2026-05-28T18:09:38Z</dcterms:created>
  <dcterms:modified xsi:type="dcterms:W3CDTF">2026-05-28T18:09:38Z</dcterms:modified>
</cp:coreProperties>
</file>