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Анаболизм: ключевые темы и значение в биологии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— процессы построения сложных молекул из простых, поддерживающие жизнь.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— важнейшая часть метаболизма, обеспечивающая рост и обновление живых клеток от растений до животных, изучаемый с XIX века через фотосинтез и белковый синтез.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роль анаболизма в жизни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катаболизма, анаболизм требует энергетических вложений для формирования новых молекулярных структур, обеспечивая обмен веществ.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— совокупность реакций, синтезирующих белки, липиды и нуклеиновые кислоты из простых молекул с затратой энергии.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процессов анаболизма характерно потребление АТФ и участие специализированных ферментов, которые катализируют биосинтетические реакции.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биохимические основы анаболизма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анаболических путей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 разделение биосинтетических процессов в клетке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 белка: молекулярные механизмы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 — сборка полипептидной цепи на рибосомах по информации и-РНК. Для формирования каждой пептидной связи требуется четыре молекулы АТФ и участие специфических факторов.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— процесс переписывания генетической информации с ДНК на и-РНК внутри ядра. РНК-полимераза катализирует синтез молекулы и-РНК, которая несёт информацию для белка.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Гликогенез: анаболизм углеводов в организме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Гликогенез начинается с активации глюкозы путём образования УДФ-глюкозы — энергетически активированного субстрата для синтеза.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гликогенсинтаза катализирует присоединение глюкозных остатков к растущей цепи гликогена, удлиняя её.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ветвления создает разветвления в молекуле гликогена, повышая его растворимость и доступность для быстрого использования.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органы, участвующие в гликогенезе, — печень и мышцы, где гликоген служит запасным источником глюкозы между приёмами пищи и при нагрузках.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липидов, или липогенез, происходит в цитоплазме клеток печени и жировой ткани, начинаясь с превращения ацетил-КоА в малонил-КоА.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ферментов синтазы жирных кислот удлиняет цепь до нужной длины, формируя насыщенные жирные кислоты.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жирные кислоты преобразуются в триглицериды, которые накапливаются в адипоцитах и обеспечивают энергетический резерв организма.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 липидов: этапы и биологическая роль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нуклеиновых кислот: роль и процесс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Собирательный процесс соединения нуклеотидов в полимеры ДНК и РНК с помощью ферментов-полимераз.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комплементарности между азотистыми основаниями обеспечивает точную передачу генетической информации.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необходим для клеточного деления, роста и восстановления повреждённых структур.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Энергозатраты высоки из-за необходимости синтеза нуклеотидов и ферментативного удлинения полимерной цепи.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«Биохимия человека» (2018)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потребления АТФ для различных биосинтетических реакций.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 требует наибольших энергетических затрат среди рассмотренных процессов.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Энергозатраты анаболических процессов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стимулирует поглощение глюкозы и синтез гликогена и белков в печени и мышцах, способствуя накоплению энергии и росту тканей.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роста активирует процесс синтеза белка, ускоряя увеличение мышечной и костной массы, особенно в период роста организма.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Тестостерон усиливает рост мышечной ткани и анаболические процессы, тогда как кортизол и другие катаболические гормоны угнетают синтез.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анаболизма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— универсальный энергетический источник, обеспечивающий синтез сложных молекул в клетках. Энергия высвобождается при гидролизе, что запускает цепь биосинтетических процессов.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~10⁷ молекул в минуту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молекул АТФ расходует каждая клетка для обеспечения анаболических реакций.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«Биохимия человека», 2018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активность анаболизма значительно усиливается под воздействием гормона роста и половых гормонов, что способствует ускоренному росту тканей и органов.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физических нагрузок происходит мобилизация ресурсов для синтеза белков и восстановления мышечных тканей, что играет ключевую роль в адаптации и регенерации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при росте, развитии и регенерации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Анаболические стероиды: медицина и злоупотребление
</a:t>
            </a:r>
            <a:endParaRPr lang="en-US" sz="228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Анаболические стероиды применяются в медицине для лечения атрофий и тяжёлых болезней, сопровождающихся истощением, позволяя восстановить мышечную массу и функции.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спорте их незаконное использование приводит к серьёзным побочным эффектам и дисквалификациям, что ставит под угрозу здоровье и карьеру атлетов.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 фактор анаболизма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Достаточное поступление аминокислот обеспечивает материал для синтеза белков, необходимых для роста мышечной ткани и ферментов.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Энергетический баланс и наличие витаминов поддерживают интенсивность биосинтеза и оптимальное функционирование анаболических процессов.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Недостаток белка тормозит развитие и снижает эффективность восстановительных механизмов организма.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Полиненасыщенные жирные кислоты, особенно омега-3, стимулируют синтез белков и улучшают адаптацию тканей к стрессу.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Клинические проявления выражаются в мышечной слабости, задержке развития и хронической усталости, требуя комплексного медицинского подхода.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Генетические патологии, такие как мутации ферментов синтеза и нарушения транспорта метаболитов, приводят к сбоям в анаболических путях и развитию тяжелых заболеваний.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Классификация включает ферментопатии, дефекты регуляции гормонов и нарушения обмена веществ, что серьёзно влияет на рост и жизнедеятельность.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 наследственные сбои анаболизма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активности на анаболизм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Регулярная физическая нагрузка стимулирует выброс анаболических гормонов, таких как тестостерон и соматотропин, повышая синтез мышечных белков.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Активность улучшает утилизацию аминокислот, способствует быстрому восстановлению и увеличению мышечной массы.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Отсутствие адекватной физической нагрузки ведёт к снижению анаболических процессов, что вызывает мышечную атрофию и ухудшение общего состояния.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Поддержание баланса между нагрузкой и отдыхом важно для оптимальной работы анаболизма и сохранения функциональных возможностей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Липогенез представляет собой процесс превращения избытка углеводов и белков в жирные кислоты, осуществляемый преимущественно в печени и жировой ткани.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Основные этапы включают активацию ацетил-КоА, синтез длинноцепочечных жирных кислот и формирование триглицеридов для энергетического запаса.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Энергетическая ёмкость жировых запасов вдвое превосходит гликоген, что делает липиды главным долгосрочным источником энергии.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Липогенез: анаболизм жиров и запасание энергии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и катаболизм: различия и взаимосвязь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метаболизма в 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и катаболизм — два взаимодополняющих процесса метаболизма, обеспечивающие динамическое равновесие в организме. При избытке питательных веществ преобладает синтез, а при дефиците — распад.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процессов в разных состояниях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нагрузке и восстановлении организм активирует анаболические пути для ремонта и роста тканей, тогда как при голодании повышается катаболизм для обеспечения энергией.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питания и гормонов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 питание регулируют баланс анаболизма и катаболизма, позволяя организму адаптироваться к изменениям внешних условий и внутренним потребностям.
</a:t>
            </a:r>
            <a:endParaRPr lang="en-US" sz="10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анаболизма в науке и жизни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медицине знание анаболизма позволяет разрабатывать эффективные методы лечения дистрофий и реабилитации после травм.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Биотехнологии используют анаболические механизмы для создания гормональных и ферментных препаратов, улучшая качество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Спортивная физиология применяет понимание анаболизма для повышения результатов и оптимизации тренировочных процессов.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Изучение анаболизма способствует предупреждению заболеваний развития и поддерживает общее здоровье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— базовый процесс, обеспечивающий рост и восстановление организма. Поддержание баланса через питание, активность и гормоны жизненно важно для здоровья и долголетия.
</a:t>
            </a:r>
            <a:endParaRPr lang="en-US" sz="744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роль анаболизма в жизни и здоровье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2026-05-10T03:34:47Z</dcterms:created>
  <dcterms:modified xsi:type="dcterms:W3CDTF">2026-05-10T03:34:47Z</dcterms:modified>
</cp:coreProperties>
</file>