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jpe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ли иссякнуть мелодии?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рождается снова: узнаем, почему мелодии не кончаются.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мелодия и почему она запоминается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цепочка звуков, которые идут один за другим и легко остаются в памяти. У неё есть ритм, темп и настроение, поэтому одна песня может звучать по-разному.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600" y="3337906"/>
            <a:ext cx="3082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4939" y="1760755"/>
            <a:ext cx="3699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музыка звучит вокруг нас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песенки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короткие, весёлые и легко поются хором. Если мелодия простая и ритмичная, её быстро запоминают даже после одного-двух прослушиваний.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поют в семьях, на праздниках и в школе. Такие мелодии переходят от старших к младшим и часто живут очень долго, меняясь лишь немного.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из мультфильмов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героям смеяться, грустить, бежать или удивляться. Такая музыка часто яркая и выразительная, поэтому сразу подсказывает, что происходит на экране.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тихие и спокойные песни для самых маленьких. В них обычно мягкий ритм, простые повторяющиеся звуки и ласковое настроение, которое помогает успокоиться и заснуть.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новая мелодия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мелодия часто вырастает из маленького мотива — нескольких звуков подряд. Иногда достаточно одного удачного кусочка, чтобы услышать будущую песню. Потом его можно развить и сделать длиннее.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мотив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или певец пробует разные варианты, меняет звуки и снова возвращается к самому удачному. Мелодия может появиться из напева, хлопков, шагов или игры на инструменте.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и повтор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любит повторяться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простой ход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появляется знакомая последовательность звуков вверх или вниз.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повтор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кусочек возвращается снова, и слушателю легче его узнать.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своя особенность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слова, ритм или конец, и новая песня становится непохожей на старую.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менять порядок, длительность и паузы, из них получается множество новых песен.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нот уже дают бесчисленное число мелодий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теория: семь основных ступеней диатонической гаммы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песня путешествует через годы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семейном кругу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напевает знакомую мелодию, мама подхватывает припев, а ребёнок уже стучит в ладоши в такт. Так песня переходит из поколения в поколение и не теряет свой характер, даже если звучит по-разному.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на празднике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утреннике одна и та же народная песня может звучать по-новому: то тихо и торжественно, то звонко и весело. Но её узнают сразу, потому что главный напев остаётся прежним.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которую можно петь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похожи на музыкальную записную книжку. Их помнят не только по нотам, но и по голосам людей, которые их много лет пели дома, в классе и на сцене.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новая песня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путь от первой идеи до готовой песни.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две мелодии похожи, как близнецы в одинаковых шапках. Но у каждой всё равно есть свои повороты, и именно они делают её особенной.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ли две песни быть совсем одинаковыми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Полностью одинаковые песни встречаются редко. Обычно совпадает только небольшой фрагмент, а дальше мелодия идёт своим путём и звучит уже по-новому.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ритм, темп или высоту звуков, знакомая песня сразу меняет характер. Она может стать бодрее, спокойнее или даже немного загадочной.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музыка даёт людям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радовать, успокаивать и даже поддерживать, когда настроение не очень. Весёлая мелодия будто улыбается, а тихая помогает перевести дух и послушать себя.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чувствовать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помогают запоминать стихи, правила и считалки, потому что слова в них повторяются и ложатся на ритм. А ещё музыка собирает людей вместе на праздниках и выступлениях.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учиться и дружить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6881" y="3334419"/>
            <a:ext cx="477788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мелодию запоминающейся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мотив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запоминающейся мелодии есть короткий кусочек, который легко узнать с первого раза. Он возвращается снова и снова, поэтому ухо быстро его запоминает и хочет напеть вместе.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ритм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мелодии закрепиться в памяти, а ритм делает её понятной и живой. Когда звуки идут с похожим шагом, песня становится удобной для пения и чтения про себя.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настроение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длинная и сложная мелодия утомляет, а простая и весёлая остаётся в голове надолго. Её хочется тихо мурлыкать, как любимую считалку после прогулки.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— разные инструменты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голос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может родиться в пении. Голос сразу задаёт настроение и помогает услышать, как звуки сочетаются друг с другом.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новое настроение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сменить инструмент, мелодия может стать нежной, торжественной или озорной. Знакомая песня будто надевает другой наряд и удивляет слушателя.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инструмент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мелодия на фортепиано, скрипке или флейте звучит по-новому. Каждый инструмент добавляет свой тембр, то есть особый звуковой цвет.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мелодия меняется со временем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мелодии от первой простой идеи до любимой части культуры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бывает одной последней песни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свои чувства, любимые звуки и фантазия. Поэтому один и тот же день может подсказать совсем разные мелодии, даже если они начинаются всего с нескольких нот.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нужны для игр, уроков, праздников и сказок. Для каждого случая можно придумать новый напев, который подходит именно к этому настроению и легко запоминается.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записи и музыкальные инструменты помогают сочинять быстрее. Музыкант может сразу услышать, как звучит идея, и выбрать самый удачный вариант.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много способов записывать и исполнять музыку, мелодии не исчезают. Они продолжают множиться, как весёлые снежинки, только музыкальные.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поют, дождь стучит по крыше, а ветер шуршит в листьях. Если прислушаться, можно заметить, что у природы тоже есть свой ритм и настроение.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гудит, часы тикают, шаги отбивают мерный счёт. Композитор может услышать в таких звуках будущую мелодию и превратить обычный шум в музыку.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города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кажется знакомой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кажется знакомой, если в ней повторяется короткий кусочек. Мозг быстро узнаёт такие звуковые подсказки и с удовольствием говорит: «Я это уже слышал!»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легко узнаётся, её чаще поют и вспоминают. Так простые и яркие песни надолго остаются любимыми, словно добрая шутка, которую хочется повторить.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ритм тоже вызывает узнавание. Даже если слова другие, знакомый шаг звуков помогает нам почувствовать, что песня уже близка и почти дружит с памятью.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много мелодий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Способы, которые помогают песням не потеряться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бы, если бы мелодии исчезли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стали бы тише, а мультфильмы — заметно скучнее. Без песен и напевов радость было бы труднее передавать, и даже игры потеряли бы часть своего веселья.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стало бы сложнее запоминать стихи, правила и считалки. Мелодия помогает словам прилипать к памяти, как клейкие нотки, только очень добрые.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счастью, музыка живая и подвижная. Новые мелодии рождаются снова и снова, поэтому мир не остаётся без песни ни на один день.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мелодии тоже не исчезают: их поют по-новому, играют на разных инструментах и передают дальше. Так музыка остаётся живой и продолжает радовать людей.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не заканчиваются, потому что люди умеют бесконечно менять порядок нот, ритм и настроение. Из этих простых частей каждый день рождаются новые песенные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главный вопрос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Нет, мелодии не иссякают. Нот, ритмов и сочетаний очень много, а человеческая фантазия почти не знает границ. Поэтому музыка, как добрая река, всё время течёт дальше.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2026-05-24T18:45:29Z</dcterms:created>
  <dcterms:modified xsi:type="dcterms:W3CDTF">2026-05-24T18:45:29Z</dcterms:modified>
</cp:coreProperties>
</file>