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биотические факторы и взаимоотношения между организмами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определяют жизнь и взаимодействия между живыми существами в природе.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мире других организмов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почти всегда взаимодействуют с другими видами, что влияет на их питание, размножение и развитие. Баланс между хищниками и травоядными регулирует численность, обеспечивая устойчивость экосистем.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примеру, травоядные поедают растения, а хищники контролируют численность своих жертв через охоту и конкуренцию за пищу.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биотические факторы?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— это взаимные влияния живых организмов друг на друга, которые меняют их жизненные процессы и взаимоотношения в экосистеме.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усиливать или ограничивать рост и распространение видов, влияя на их выживаемость и адаптацию в среде обитания.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биотических взаимоотношений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Потребительские отношения включают хищничество и паразитизм — когда один организм питается другим или использует его в своих целях.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ресурсы, такие как пища, вода или освещение, что сказывается на росте и выживании видов.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представлены симбиозом и мутуализмом, когда обе стороны получают пользу от совместного существования.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 нейтрализм показывают ситуации, когда один вид выигрывает или не влияет на другого, отражая разнообразие взаимодействий.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биотических факторов у растений
</a:t>
            </a:r>
            <a:endParaRPr lang="en-US" sz="2463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Теневое влияние деревьев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больших деревьев создают тень, что замедляет рост травянистых растений под ними, формируя своеобразные микросреды с разной освещённостью и влажностью.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воздействие сосны и берёзы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сосна, нуждающаяся в ярком свету, страдает при затенении берёзой, что влияет на конкуренцию и распределение видов в растительности.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растений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выделяют химические вещества в почву, препятствуя росту и развитию соседних конкурентов, что снижает их конкурентоспособность в экосистеме.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экосистемы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питаются молодой корой деревьев, что иногда приводит к повреждениям и снижению количества лесных насаждений, влияя на структуру леса.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зайцев в лесах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запруды, изменяя русла рек и создавая водоёмы, которые становятся домом для множества водных организмов и улучшают биоразнообразие.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биотопов бобрами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сложные муравейники, которые помогают перемешивать почву и распространять семена, способствуя росту и разнообразию растений.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муравьёв в почве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конкуренции между организмами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недостатке ресурсов, таких как пища, вода, пространство или свет, что заставляет виды соперничать за выживание.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одни виды подавляют другие, быстрее растя или эффективнее поглощая питательные вещества, что изменяет растительный состав экосистемы.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борьба белок и бурундуков за запасы орехов в лесах, отражающая борьбу за ограниченные пищевые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конкурирующих видов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 совместном обитании грызунов численность снижается из-за конкуренции за ресурсы.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конкуренция ограничивает рост популяций и ведёт к исключению менее приспособленных видов.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популяций грызунов, 2021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обладают острыми отростками чувств и охотничьими приспособлениями: острые клыки, когти и быстрая реакция помогают им эффективно ловить добычу.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 механизм контроля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охотится на жертву, снижая её численность и поддерживая баланс в экосистеме. Например, волк регулирует популяцию зайцев, не давая траве вымирать.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хищники и их жертвы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пары хищников и их основных жертв, отражающие пищевые связи и их роль в экосистемах.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пищевые связи поддерживают биоразнообразие и обеспечивают энергетические потоки в природе.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сложные отношения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это взаимодействие, при котором паразит использует хозяина для питания и размножения, причиняя ему ущерб, но обычно не убивая сразу.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паразитам относятся глисты у млекопитающих и заразиха, паразитирующая на подсолнечнике, ослабляя их здоровье и снижая продуктивность.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паразитирование может привести к падению численности популяций и нарушению баланса в экосистеме, вызывая порой гибель хозяина.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взаимовыгодные отношения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Рыбы-чистильщики избавляют крупных рыб от паразитов, получая пищу и защиту, что помогает обоим видам выживать и поддерживать здоровье.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тесное сожительство двух разных организмов, приносящее пользу обоим, как в случае лишайника, где гриб и водоросль живут вместе и поддерживают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поддерживают разнообразие видов и способствуют устойчивости экосистем, давая возможность разным организмам сосуществовать.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комменсализм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взаимоотношения, в которых обе стороны получают пользу, например, насекомые опыляют цветы, а растения получают возможность размножаться.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характеризуется выигрышем одного организма, в то время как второй не испытывает ни пользы, ни вреда: рыбы-лоцманы сопровождают крупных акул для защиты и корма.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263" y="1931425"/>
            <a:ext cx="408317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взаимоотношений между организмами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влияние различных типов взаимодействий на участников, демонстрируя выигрыши и проигрыши в биотических отношениях.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отношений оказывают разное влияние на участвующие виды, от взаимовыгодных до конкурентно-негативных.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взаимных отношений на эволюцию организмов
</a:t>
            </a:r>
            <a:endParaRPr lang="en-US" sz="237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насекомых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приобрели маскировочную окраску, позволяющую избегать хищников, что является результатом давления хищничества и выживания через природный отбор.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 в растениях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вырабатывают токсины, чтобы защититься от травоядных животных, что помогает снизить повреждения и сохранить популяцию в сложной среде.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цветка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цветок часто адаптированы под конкретных опылителей, что обеспечивает эффективное опыление и взаимовыгодные отношения между видами.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биотических связей в экосистеме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экологических наук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биотических взаимоотношениях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видов, например кроликов в Австралии, нарушает экосистемы, вытесняет местные виды и провоцирует экологические кризисы.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создает большие монокультуры, снижая разнообразие и дестабилизируя естественные биотические связи между видами и влияя на конкуренцию.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значение для природы и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поддерживают стабильность экосистем, обеспечивая равновесие численности видов и круговорот веществ.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таких связей важна для сохранения биоразнообразия и защиты окружающей среды от деградации.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биотических отношений ведет к исчезновению некоторых видов и снижению общей продуктивности природных систем.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биотических факторов обеспечивает продовольственную и экологическую безопасность человечества, поддерживая устойчивое развитие.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гармонии и дисбаланса в природе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популяции развиваются при сбалансированных биотических связях, как на изолированных островах с малым вмешательством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видов или исчезновение ключевых организмов, например дронта на Маврикии, приводит к экологическим кризисам и нарушению местной флоры.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биотических факторов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биотических взаимоотношений важно для сохранения природы, поддержания экосистем и формирования ответственного отношения к окружающей среде.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2026-05-09T21:11:53Z</dcterms:created>
  <dcterms:modified xsi:type="dcterms:W3CDTF">2026-05-09T21:11:53Z</dcterms:modified>
</cp:coreProperties>
</file>