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прямой: две формы записи и их смысл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и геометрия встречаются в одной формуле.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прямая на плоскости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помогает увидеть связь чисел и рисунка: каждая точка имеет свои координаты, а прямая показывает, как меняется y при изменении x.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вида y = kx + b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3425" y="2149864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 = kx + b описывает любую прямую, кроме вертикальной. Она сразу показывает, как связаны координаты точек на плоскости и как меняется положение графика.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03125" y="1927964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03425" y="2741598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отвечает за наклон: он показывает, насколько изменится y, если x увеличить на 1. От его знака зависит, возрастает прямая или убывает.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03125" y="2519698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k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503425" y="3333332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 b задаёт точку пересечения графика с осью Oy. Если x равно нулю, именно b остаётся значением y в этой точке.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03125" y="3111432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b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503425" y="3925066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больше нуля прямая поднимается слева направо, при k меньше нуля — опускается. Если k равно нулю, получается горизонтальная линия.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03125" y="3703166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влияет знак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4503425" y="4516800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k и одна точка, можно подставить её координаты в формулу и найти b как неизвестное число. Это удобно для быстрого составления уравнения.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4503125" y="4294900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b по точке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 коэффициента k влияет на график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наборе значений x видно, как меняется направление прямой и её высота относительно оси Ox.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k определяет наклон, а значение b сдвигает прямую вверх или вниз.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 уравнениям из условия; значения рассчитаны для x = -1, 0, 1.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наклон прямой по клеткам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идти по прямой на одну клетку вправо и одновременно подниматься на две клетки вверх, то k равно 2. Такое движение по сетке помогает увидеть, насколько круто расположен график, без сложных вычислений.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и шаг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горизонтальная линия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прямая идёт почти ровно, её модуль k небольшой. Это значит, что y меняется медленно, и на рисунке линия выглядит пологой, будто слегка наклонённой.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прямых одинаковый наклон, они не пересекутся. При разных значениях b одна линия будет располагаться выше или ниже другой, оставаясь параллельной ей.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значение свободного члена в примере.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точки в уравнение остаётся одно неизвестное, и его можно найти за один шаг.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условия: точка (2; 5), k = 1,5, уравнение 5 = 1,5·2 + b.
</a:t>
            </a:r>
            <a:endParaRPr lang="en-US" sz="10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прямой по уравнению y = kx + b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построения графика и проверки результата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уравнений прямых и их характеристики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записи уравнения быстро определить наклон, пересечение с осью Oy и вид прямой.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записи можно сразу увидеть направление прямой и значение точки пересечения с осью Oy.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заданных уравнений прямых.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однозначно задают прямую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две разные точки можно провести только одну прямую. Это свойство позволяет восстановить уравнение графика, даже если сам рисунок не дан.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Одна-единственная линия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Найденное уравнение стоит проверить на второй точке. Если её координаты тоже подходят, значит, вычисления выполнены верно, и график построен правильно.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k найден, подставляют координаты одной из точек в y = kx + b. Так получают свободный член и записывают полное уравнение прямой.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Переходим к b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изменения координат и вычисляют k по формуле разности y, делённой на разность x. Важно не перепутать порядок точек и знаки.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наклон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01605"/>
            <a:ext cx="8424000" cy="21800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8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уравнения прямой по двум точкам
</a:t>
            </a:r>
            <a:endParaRPr lang="en-US" sz="292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точек A и B находят k по формуле k = (y2 — y1) / (x2 — x1). Эта величина показывает, как изменяется y при изменении x.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наклон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395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Подставив координаты точек A(1; 2) и B(3; 6), получают k = 2 и уравнение y = 2x. Такой способ особенно удобен при быстрых расчётах.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395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готовое уравнение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24975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k используют форму y — y1 = k(x — x1). Она связывает одну точку прямой с её наклоном и помогает избежать лишних вычислений.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4975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запись через точку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наклона по двум точкам на графике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клеткам видно, что при переходе от A к B прямая поднимается на 6 единиц и смещается вправо на 3.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приращений равно 2, значит, на каждый шаг вправо на 1 значение y увеличивается на 2.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условия задачи: точки A(1; 2) и B(4; 8).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717" y="3023153"/>
            <a:ext cx="2902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8289" y="3023153"/>
            <a:ext cx="40635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90479" y="1034740"/>
            <a:ext cx="40635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случаи, которые нельзя путать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точки имеют одинаковую абсциссу, прямая идёт строго вверх или вниз. Её уравнение записывают как x = c, потому что угловой коэффициент здесь не определяется.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прямая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y = kx + b подходит только для наклонной прямой. Для вертикальной линии нужна отдельная запись, иначе вычисления дают ошибку уже на первом шаге решения.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правильной формулы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ординаты точек одинаковы, график не поднимается и не опускается. Тогда k = 0, а уравнение принимает вид y = c, где c показывает постоянное значение.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прямая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составлении уравнения прямой
</a:t>
            </a:r>
            <a:endParaRPr lang="en-US" sz="319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где чаще всего возникают ошибки и как сразу выбрать верную запись.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 решении задач на уравнение прямой.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формулами, а с невнимательностью: порядком координат, знаками и выбором подходящей записи.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86600"/>
            <a:ext cx="84240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уравнения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найденное уравнение подставляют координаты первой заданной точки. Если равенство выполняется, это уже хороший признак, что вычисления сделаны верно.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Подстановка точки A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вторую точку. Совпадение для обеих точек подтверждает, что уравнение действительно описывает нужную прямую, а не случайную линию.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Подстановка точки B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Итоговый контроль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не совпал, ищут ошибку в знаках, арифметике или выборе формулы. Для вертикальной прямой проверяют именно значение x = c.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перейти от графика к уравнению и обратно
</a:t>
            </a:r>
            <a:endParaRPr lang="en-US" sz="280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данные с графика превращаются в формулу, а формула снова помогает построить график.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уравнение прямой встречается в жизни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Тариф и стоимость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продаёт одинаковые тетради по одной цене, поэтому стоимость растёт ровно вместе с количеством. Если известно, сколько стоит одна тетрадь и есть ли фиксированная плата, зависимость легко описать уравнением прямой.
</a:t>
            </a:r>
            <a:endParaRPr lang="en-US" sz="1099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без ускорения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поезд или велосипед движется с постоянной скоростью, путь увеличивается одинаково за равные промежутки времени. На графике получается прямая линия, а по ней удобно находить путь в нужный момент.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время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 некоторых задачах меняется постепенно и предсказуемо. Если известно начальное значение и скорость изменения, можно записать линейную зависимость и по ней быстро получать нужные значения из таблицы или графика.
</a:t>
            </a:r>
            <a:endParaRPr lang="en-US" sz="10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прямые на одной координатной плоскости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наборе точек видно, что одинаковое значение b может сочетаться с разным направлением прямой, а одинаковый k — с параллельностью.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k определяет направление, а b задаёт вертикальный сдвиг. По графику это видно сразу, без длинных вычислений.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построена по уравнениям y = 2x + 1, y = -x + 1 и y = 1.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пример решения задачи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сравниваем координаты двух точек A(0; 3) и B(2; 7). Разность ординат равна 4, разность абсцисс равна 2, значит, угловой коэффициент k = 2.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наклон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используем точку A, у которой x = 0. Подставляем её в формулу y = kx + b и получаем 3 = 2·0 + b, поэтому b = 3.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Подбираем свободный член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k и b получаем полное уравнение прямой: y = 2x + 3. Это уже можно использовать для построения графика и решения задач.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Записываем уравнение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точку B: 2·2 + 3 = 7. Равенство верно, значит, уравнение составлено правильно и действительно проходит через обе заданные точки.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Проверяем ответ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Мини-справка по основным формулам темы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выбрать нужную запись в зависимости от того, что известно в задаче.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зависит от исходных данных: наклона, одной точки, двух точек или особого случая с вертикальной либо горизонтальной прямой.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основных формул темы уравнения прямой.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связали график и формулу: по двум точкам находят k и b, записывают уравнение прямой и проверяют его подстановкой. Эти навыки помогают уверенно решать задачи и читать графики.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прямой: коротко о главном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2026-06-03T12:00:02Z</dcterms:created>
  <dcterms:modified xsi:type="dcterms:W3CDTF">2026-06-03T12:00:02Z</dcterms:modified>
</cp:coreProperties>
</file>