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вихри: как воздух закручивает погоду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может закручиваться, менять давление и резко менять погоду.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вихри показывают, как движется воздух на Земле, переносят тепло и влагу, а также влияют на погоду, климат и безопасность людей в разных регионах мира.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атмосферные вихри важны для географии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7100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крупный вихрь с пониженным давлением в центре. Воздух поднимается вверх, охлаждается, и в атмосфере чаще образуются облака, осадки и сильный ветер.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вихрь над тёплым океаном. Он приносит штормовой ветер, проливные дожди и высокие волны, поэтому особенно опасен для побережий.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циклон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узкий и кратковременный вихрь, который соединяет грозовое облако с землёй. Несмотря на малый размер, он способен наносить сильные разрушения.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Торнадо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 торнадо, но часто формируется над водой. Такой вихрь может выглядеть как вращающийся столб и опасен резким, сильным ветром.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вихрь с высоким давлением в центре. Воздух опускается вниз, облаков становится меньше, поэтому погода чаще бывает ясной, сухой и спокойной.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атмосферных вихрей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вихрей отличаются давление, размер, длительность и характер погоды. Это помогает быстро понять, чем они опасны.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сочетанию давления, размера и погоды можно отличить один вихрь от другого; самые маленькие вихри не всегда самые слабые.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о видах атмосферных вихрей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атмосферных вихрей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разница температур и давления запускает движение воздуха и его закручивание.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атмосферный вихрь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нередко приносят дожди, снегопады и усиление ветра. На карте погоды они обычно занимают большую территорию и связаны с атмосферными фронтами.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фронты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 может быстро изменить состояние атмосферы в целом регионе. Он способен принести и полезные осадки, и неблагоприятные явления, если развивается слишком сильно.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погоды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Поднимаясь, воздух охлаждается. Водяной пар конденсируется, и над циклоном формируются облака. Именно поэтому такие вихри часто связаны с пасмурной погодой.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циклона давление ниже, чем вокруг. Поэтому воздух со всех сторон стремится к центру, а затем поднимается вверх, запуская движение облаков и ветра.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Циклон: область низкого давления и облачная погода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вихри формируются там, где сталкиваются тёплые и холодные воздушные массы или где океан очень тёплый.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вероятность вихрей характерна для умеренных широт; тропические циклоны связаны с тёплыми океанами, а торнадо — с контрастами над равнинами.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школьной географии; данные условные, для наглядного сравнения
</a:t>
            </a:r>
            <a:endParaRPr lang="en-US" sz="1185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атмосферные вихри возникают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антициклона давление выше, чем на окраинах. Воздух здесь движется вниз, поэтому облачность уменьшается и небо часто остаётся ясным.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антициклон нередко приносит жаркую и сухую погоду. При долгом его господстве почва сильнее высыхает, а температура днём может заметно повышаться.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условия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антициклон способствует сильным морозам, туманам и изморози. Слабый ветер не перемешивает воздух, и приземный слой охлаждается особенно быстро.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эффекты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 держится несколько дней и дольше, поэтому погода меняется медленно. Это делает его важным для прогнозов, сельских работ и планирования поездок.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устойчива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Антициклон: область высокого давления и спокойная погода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Торнадо представляет собой вращающийся столб воздуха, который соединяет грозовое облако с поверхностью земли. Его размеры малы, но сила ветра может быть огромной.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узкий вихрь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Торнадо и смерчи обычно существуют недолго, но за короткое время успевают повредить крыши, линии электропередачи и лёгкие постройки.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Кратковременность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вихрях скорость ветра может достигать сотен километров в час. Опасность усиливается из-за внезапного начала и разрушений на небольшой территории.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опасность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часто наблюдается над водной поверхностью. Иногда он переходит на сушу, сохраняя вращение и опасность для строений, деревьев и людей.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Смерч над водой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Торнадо и смерч: узкие вихри с большой разрушительной силой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давлению, размеру и погоде можно определить, какой именно атмосферный вихрь наблюдается.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давление и характер погоды, тип вихря можно определить довольно быстро: низкое давление чаще связано с циклоном, а высокое — с антициклоном.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об атмосферных вихрях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различают вихри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отклонение заставляет большие вихри закручиваться и менять траекторию, а не двигаться строго прямо.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физики: сила Кориолиса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полушарии воздух отклоняется по-своему.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не точные измерения, а сравнительная роль факторов, которые чаще всего ускоряют или тормозят развитие вихря.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запускающими условиями обычно становятся контраст температур и перепад давления; влажность и рельеф заметно меняют силу и путь вихря.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школьной географии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или ослабляет атмосферный вихрь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вихри рождаются над очень тёплой водой, где море активно испаряет влагу. Тёплый и влажный воздух поднимается, а затем поддерживает мощную облачность и сильные дожди.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океан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связана не только с ветром, но и с ливнями, штормовым нагоном воды и высокими волнами. Поэтому такие вихри опасны для берегов, портов и населённых пунктов.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опасны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Атлантике и на востоке Тихого океана такие штормы называют ураганами. В северо-западной части Тихого океана используют слово «тайфун», а в Индийском океане — «циклон».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названия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усиления тропического циклона нужны высокая влажность, большой запас тепла и слабый вертикальный сдвиг ветра. Если ветер на разных высотах слишком различается, вихрь быстро распадается.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развития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циклоны: ураганы, тайфуны и циклоны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полосы помогают увидеть направление вращения и скорость перемещения вихря. Чем чётче структура, тем легче специалистам оценить его развитие и возможное усиление.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воздуха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изображения особенно важны, когда вихрь над морем или далеко от населённых пунктов. Они позволяют заранее предупредить о смене траектории и усилении ветра.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опасной погоды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тропического циклона в центре иногда заметна сравнительно спокойная область. Это «глаз бури», где давление очень низкое, а облаков меньше, чем вокруг него.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бури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крупные вихри часто выглядят как закрученные облачные ленты. По их форме можно понять, где воздух поднимается вверх и в какую сторону движется система.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облака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атмосферные вихри выглядят со спутника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виды последствий, но их реальная сила зависит от размера вихря, сезона и местности.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 только ветер, но и вода, молнии и перебои транспорта; при этом отдельные вихри могут приносить и полезные осадки.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обобщающая диаграмма по материалам школьной географии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атмосферных вихрей для природы и 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 расчётов, по которым составляют прогноз и предупреждения.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метеорологи следят за атмосферными вихрями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725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приносят осадки, которые пополняют влагу в почве и помогают растениям. Но сильные дожди и ветер могут повредить посевы и затруднить полевые работы.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вихри могут повредить линии электропередачи, повалить деревья и вызвать отключения света. Особенно уязвимы линии на открытой местности и в сельских районах.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портов особенно опасны высокие волны, сильный прибой и резкая перемена погоды. В такие дни ограничивают выход судов и усиливают контроль за навигацией.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море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Самолётам мешают боковой ветер, грозы и обледенение. Поэтому метеорологи заранее оценивают опасные зоны, чтобы изменить маршрут или перенести рейс.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ветер, снегопады и ливни мешают движению поездов, автобусов и автомобилей. Из-за ухудшения видимости и скользких дорог возрастает риск задержек и аварий.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атмосферных вихрей в природе и хозяйстве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памятка: что делать в разных погодных ситуациях и почему это важно.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 — заранее укрыться и не приближаться к местам, где ветер, молния или обломки могут причинить вред.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правилам безопасности при опасной погоде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при опасной погоде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давно заметили, что вихри бывают разного размера: от небольших вращающихся столбов до гигантских систем, которые видны на огромных расстояниях и меняют погоду целых регионов.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наблюдений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Вихревое движение встречается не только в атмосфере Земли. Похожие процессы наблюдают в воде, пыли и даже на других планетах, например в Большом красном пятне Юпитера.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Вихри во Вселенной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тропические циклоны живут несколько дней, а отдельные вихри сохраняются неделями. Их продолжительность зависит от тепла, влажности и условий над океаном или сушей.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долгие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 атмосферных вихрях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атмосферных вихрях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вихри возникают из-за различий температуры, влажности и давления. Они бывают полезными и опасными, но всегда показывают, что воздух на Земле постоянно движется и меняется.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2026-06-02T19:09:40Z</dcterms:created>
  <dcterms:modified xsi:type="dcterms:W3CDTF">2026-06-02T19:09:40Z</dcterms:modified>
</cp:coreProperties>
</file>