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множители: метод группировки
</a:t>
            </a:r>
            <a:endParaRPr lang="en-US" sz="2572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Скобки, группы и один понятный приём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разложение на множители важно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опирается на распределительное свойство умножения и помогает упростить вычисления, сокращать дроби и решать уравнения. Метод группировки особенно полезен, когда общий множитель становится заметен только после объединения членов.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и множители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состоит из нескольких одночленов, соединённых знаками плюс или минус. Например, выражение 3x²−6x+2x−4 — это один многочлен, записанный как сумма четырёх членов.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множителями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5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Множители — это выражения, произведение которых даёт исходное выражение. Если многочлен разложен правильно, его можно записать как произведение нескольких скобок и, при необходимости, числового множителя.
</a:t>
            </a:r>
            <a:endParaRPr lang="en-US" sz="1317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 — это обратное действие к раскрытию скобок. Вместо суммы мы получаем более удобную запись в виде произведения, которое легче преобразовывать и проверять.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 алгебре, потому что делает выражения короче и нагляднее. Он помогает замечать скрытые закономерности в многочленах и готовит к более сложным преобразованиям.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 — основа метода
</a:t>
            </a:r>
            <a:endParaRPr lang="en-US" sz="2204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записывают так: a(b+c)=ab+ac. Оно показывает, как умножение на число или выражение «распределяется» на каждое слагаемое внутри скобок.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преобразование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сумме есть одинаковый множитель, его можно вынести за скобки: ab+ac=a(b+c). Именно это преобразование лежит в основе разложения многочленов на множители.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применения подряд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группировке свойство используют дважды: сначала для каждой группы отдельно, а затем, когда появляются одинаковые скобки, чтобы вынести общую часть за скобки.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переход от суммы к произведению помогает заметить структуру выражения. Вместо длинной записи появляется компактная форма, с которой легче выполнять дальнейшие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методом группировки
</a:t>
            </a:r>
            <a:endParaRPr lang="en-US" sz="239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преобразования суммы в произведение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группировки особенно удобен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метод используют в многочленах из четырёх членов, где удобно разбить выражение на две пары и искать общий множитель внутри каждой группы.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сначала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общий множитель не бросается в глаза сразу. Тогда помогает перестановка слагаемых: после неё нужные пары становятся заметнее, а разложение проходит без лишних шагов.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хорош, когда после вынесения множителя в обеих группах появляется одна и та же скобка. Это главный признак, что выражение можно записать как произведение.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Группировать можно не только однотипные члены, но и выражения с числами, буквами и степенями. Главное — правильно выбрать пары и проверить, что скобки совпали.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2101451"/>
            <a:ext cx="4646100" cy="1113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после группировки в разных примерах появляется одинаковая скобка.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«Метод группировки»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многочленов, которые удобно группировать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разложение получается тогда, когда в группах удаётся вынести общий множитель и увидеть одинаковую скобку.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обобщение типовых учебных решений по теме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метода группировки в учебных примерах
</a:t>
            </a:r>
            <a:endParaRPr lang="en-US" sz="181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типичную последовательность действий на уроке: от перестановки слагаемых к получению общего множителя и проверке результата.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важным шагом становится вынесение общего множителя: именно он превращает две суммы в произведение и завершает разложение.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простая группировка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запись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многочлен x²+3x+2x+6. В нём четыре члена, поэтому можно попробовать объединить соседние слагаемые так, чтобы в каждой группе появился общий множитель.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Запишем выражение в виде (x²+3x)+(2x+6). Теперь в первой группе можно вынести x, а во второй — 2. Получаются скобки с одинаковой частью x+3.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множителей получаем x(x+3)+2(x+3). Общая скобка x+3 позволяет записать выражение как (x+3) (x+2), то есть как произведение двух множителей.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скобки, получится (x+3) (x+2)=x²+5x+6. Это совпадает с исходным многочленом после сложения подобных слагаемых, значит разложение выполнено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группировка после перестановки членов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19600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ab+ac+db+dc сначала удобно сгруппировать первые два и последние два слагаемых. После этого видно, что в обеих группах можно вынести множитель, связанный со скобкой b+c.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80350" y="23577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множителя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даёт a(b+c)+d(b+c). Здесь одинаковая скобка появилась после вынесения множителей a и d, поэтому выражение можно снова собрать в произведение.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35958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разложение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 получаем (a+d) (b+c). Перестановка членов не меняет значение выражения, но помогает увидеть структуру многочлена и быстро найти способ разложения.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стоять перед скобкой, если она совпадает с другой группой полностью.
</a:t>
            </a:r>
            <a:endParaRPr lang="en-US" sz="1982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примере вторая группа не меняет результат: достаточно вынести общий множитель и затем объединить одинаковые скобки.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примеру из условия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группировке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вынесения множителей получаются разные скобки, например x(x+2)+3(x+5), дальше объединить выражение нельзя. Нужно вернуться к выбору групп и проверить порядок слагаемых.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вынесении отрицательного множителя знаки внутри скобок обязательно меняются. Ошибка в одном знаке сразу делает разложение неверным и ломает проверку раскрытием скобок.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останавливается после первого шага и не замечает, что общая скобка еще не появилась. Всегда нужно дойти до конца и убедиться, что получилось произведение.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знака минус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Вынести −1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скобкой стоит минус, его удобно рассматривать как множитель −1. Тогда выражение внутри скобок меняет знаки, а запись становится короче и понятнее.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скобки одинаковыми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две группы выглядят по-разному только из-за знаков. После вынесения −1 можно получить одинаковую скобку и продолжить разложение, не меняя значение многочлена.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разложение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именно отрицательный множитель помогает увидеть общую скобку до конца. Без этого шага выражение может остаться в виде суммы, а не 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разложения многочленов
</a:t>
            </a:r>
            <a:endParaRPr lang="en-US" sz="223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 диаграмме отражают учебную роль способов на уроке: группировка особенно полезна, когда другие приемы не дают быстрого результата.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чаще всего выручает в более сложных многочленах: она связывает поиск общего множителя и получение одинаковой скобки.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Раскройте скобки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обязательно раскройте скобки обратно. Если преобразование верное, вы получите исходный многочлен без изменений в коэффициентах, знаках и порядке членов.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каждый член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совпадают ли все слагаемые исходной записи и результата. Особое внимание уделяйте отрицательным знакам и одинаковым буквенным множителям, потому что именно здесь чаще бывают ошибки.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быстрый вывод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раскрытия скобок получается тот же многочлен, разложение выполнено правильно. Такая проверка занимает немного времени, но надежно защищает от случайной ошибки.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разложения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какой прием подходит к разным видам многочленов и как выбрать удачную группировку без лишних проб.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с разными видами выражений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групп помогает быстро получить одинаковую скобку и завершить разложение на множители.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удачную группировку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поиска одинаковых скобок в многочлене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01753"/>
            <a:ext cx="792600" cy="704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группировки встречается в школьных заданиях
</a:t>
            </a:r>
            <a:endParaRPr lang="en-US" sz="1917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преобразовывать длинные суммы в произведение, когда общий множитель не виден сразу. Это делает запись короче и облегчает дальнейшие вычисления.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группировка позволяет выделить общую часть и записать выражение более удобно. Такой прием часто встречается в заданиях на преобразование алгебраических выражений.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на множители уравнение часто становится проще. Можно заметить одинаковые множители и быстрее найти значение неизвестного, не делая лишних преобразований.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школьники раскрывают скобки и сравнивают результат с исходной записью. Это помогает убедиться, что знаки и коэффициенты сохранены верно.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 готовой проверкой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Разбейте на 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разделите многочлен на две части: x²−4x и 3x−12. Так легче увидеть общий множитель в каждой группе и не потерять знаки.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Вынесите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группе выносится x, во второй — 3. После этого обе части содержат одинаковую скобку x−4, что и нужно для группировки.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Объедините скобку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скобки совпали, вынесите их наружу и получите (x−4) (x+3). Это и есть итоговое разложение исходного многочлена на множители.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Раскройте скобки: (x−4) (x+3)=x²−x−12? Нет, значит нужно внимательно следить за промежуточными шагами; в данном примере правильная проверка возвращает исходную запись после аккуратного раскрытия.
</a:t>
            </a:r>
            <a:endParaRPr lang="en-US" sz="11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группировки помогает увидеть скрытую общую скобку
</a:t>
            </a:r>
            <a:endParaRPr lang="en-US" sz="226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правильно выбрать группы, многочлен легко превращается в произведение. Метод группировки особенно полезен в задачах с четырьмя и более членами, где нужный множитель не заметен сразу.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2026-05-30T00:13:45Z</dcterms:created>
  <dcterms:modified xsi:type="dcterms:W3CDTF">2026-05-30T00:13:45Z</dcterms:modified>
</cp:coreProperties>
</file>