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наречия пишутся через дефис.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наречиях: главное правило и самые частые случаи
</a:t>
            </a:r>
            <a:endParaRPr lang="en-US" sz="264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это правило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 встречаются в текстах, но именно в их написании школьники чаще всего ошибаются. В 7 классе уже можно опираться на состав слова и уверенно выбирать дефис или другое написание.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наречие и как оно связано с дефисом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7" y="1550529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наречия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обозначает признак действия, признака или другого признака и отвечает на вопросы как? где? когда? куда? откуда?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70057" y="242606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наречий нет падежей, чисел и рода, поэтому их нельзя изменить как существительное или прилагательное.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70057" y="3301604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составом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наречии появляется не случайно: он зависит от того, как слово образовано и из каких частей состоит.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70057" y="417713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слове есть повтор, приставка по- или постфикс, нужно узнать знакомую модель и выбрать правильное написание.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69003"/>
            <a:ext cx="3287100" cy="1222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дефисного написания наречий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важные модели, по которым можно быстро узнать дефисное написание наречий.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чаще всего связан с повтором основы, приставкой по- и постфиксами, которые образуют одно слово.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орфографии: дефисное написание наречий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нужен ли в наречии дефис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проверить слово по составу и соотнести его с орфографической моделью.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в основе слова как причина дефиса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еле-еле, крепко-накрепко, мало-помалу и давным-давно одна и та же основа повторяется дважды и соединяется дефисом.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усиления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обычно делает значение более сильным: действие происходит медленно, постепенно, очень слабо или, наоборот, особенно выразительно.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давно закрепились в языке как цельные слова, поэтому пишутся по одной модели, а не по отдельным частям.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слове слышится повтор одинаковых элементов, стоит проверить, не относится ли оно к группе дефисных наречий с повтором основы.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 приставкой по-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по-новому, по-старому, по-доброму и по-русски образованы с приставкой по- и особыми окончаниями, поэтому пишутся через дефис.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способа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чаще всего показывают, как именно совершается действие: по-новому значит иначе, по-доброму — с добротой, по-русски — на русском языке.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предлогом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как? и связано со способом действия, это наречие. Тогда по- входит в состав слова и дефис обязателен.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модели важно запомнить сочетание по- с формами на -ому, -ему и -и: именно оно обычно указывает на дефисное написание.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дефисных наречий встречаются чаще всего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какие модели чаще всего попадаются в учебных заданиях и в речи.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нагрузку несут повторы и формы с по-, поэтому их нужно запомнить в первую очередь.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«Дефис между частями слова в наречиях»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Постфиксы, которые пишутся через дефис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-либо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Постфикс —либо добавляет значение неопределённости: где-либо, когда-либо, кто-либо. Он присоединяется к основе слова через дефис.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-нибудь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 -нибудь тоже указывает на что-то неизвестное или неопределённое: когда-нибудь, где-нибудь, как-нибудь.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-то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Постфикс —то часто делает значение более размытым или разговорным: как-то, где-то, когда-то. Дефис сохраняет цельность слова.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-таки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—таки входит в состав некоторых наречий и усиливает смысл: всё-таки, снова-таки. Здесь тоже нужен дефис.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написания: где нужен дефис, а где его нет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правильные и ошибочные варианты, чтобы увидеть, как орфографическая модель влияет на написание.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слова похожи, но правильное написание определяется строением слова, а не звучанием.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орфографии: дефисное написание наречий
</a:t>
            </a:r>
            <a:endParaRPr lang="en-US" sz="7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похожее сочетание не является наречием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6900" y="2056150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и существительное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по дому, по делу, по утру дефис не нужен, потому что это не одно слово, а предлог с существительным. Между частями можно вставить другое слово, и смысл останется понятным.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6900" y="3065556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замены
</a:t>
            </a:r>
            <a:pPr algn="l" indent="0" marL="0">
              <a:lnSpc>
                <a:spcPct val="100000"/>
              </a:lnSpc>
              <a:buNone/>
            </a:pPr>
            <a:r>
              <a:rPr lang="en-US" sz="6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вместо сомнительного сочетания можно подставить другое существительное с тем же предлогом, перед вами не наречие. Такая проверка помогает отличить раздельное написание от дефисного без лишних ошибок.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66900" y="4074962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 связь слов
</a:t>
            </a:r>
            <a:pPr algn="l" indent="0" marL="0">
              <a:lnSpc>
                <a:spcPct val="100000"/>
              </a:lnSpc>
              <a:buNone/>
            </a:pPr>
            <a:r>
              <a:rPr lang="en-US" sz="6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обычно отвечает на вопрос и обозначает признак действия, а сочетание слов просто называет предмет или обстоятельство через предлог. Поэтому важно смотреть не только на звучание, но и на грамматическую связь.
</a:t>
            </a:r>
            <a:endParaRPr lang="en-US" sz="13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наречие от сочетания слов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вопросе к слову, его строении и орфографической модели.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частые модели рядом: повтор, по- и постфиксы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Еле-еле: два одинаковых звена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первой карточке видно слово, в котором одна и та же часть повторяется дважды. Такой повтор усиливает значение: признак становится заметно слабее, а действие — медленнее. Дефис соединяет обе части в одно целое.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По-русски: приставка и суффикс
</a:t>
            </a:r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карточка показывает наречие с приставкой по- и окончанием -и. Оно обозначает способ действия и часто отвечает на вопрос как? Здесь дефис помогает увидеть, что слово образовано по особой модели.
</a:t>
            </a:r>
            <a:endParaRPr lang="en-US" sz="1086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Когда-нибудь: присоединённый постфикс
</a:t>
            </a:r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третьей карточке наречие выглядит как обычное слово, но в его составе есть постфикс -нибудь. Он добавляет значение неопределённости, поэтому пишется через дефис вместе с основой, а не отдельно.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примеров по способу образования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сравнить группы и увидеть, какие модели чаще всего встречаются в учебных примерах.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основы и модель с по- оказываются самыми заметными, значит, их нужно запомнить в первую очередь.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«Дефис в наречиях»; обобщение по орфографическим моделям
</a:t>
            </a:r>
            <a:endParaRPr lang="en-US" sz="6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669062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68732"/>
            <a:ext cx="673200" cy="538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77582"/>
            <a:ext cx="673200" cy="538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спутать наречие с прилагательным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чаще связано с действием и отвечает на вопросы как? где? когда? Прилагательное, наоборот, называет признак предмета и обычно стоит рядом с существительным.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согласуется с существительным по роду, числу и падежу. Наречие не изменяется, поэтому его форма остаётся одинаковой, даже если меняется предложение.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вести себя по-летнему слово по-летнему — наречие, а в сочетании летний день слово летний — прилагательное. Смысл и роль слова в предложении сразу становятся понятнее.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08578"/>
            <a:ext cx="3287100" cy="13438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частотных примеров для запоминания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как значение наречия связано с его строением и написанием.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значение помогает запомнить форму: чем понятнее модель, тем легче написать слово без ошибки.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правописания наречий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правила с грамотной письменной речью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827775"/>
            <a:ext cx="2729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дефис помогает сразу показать, что перед нами одно слово, а не случайное сочетание. Это делает письменную речь точной и понятной для читателя.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07753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модель, он реже путает по-русски и по русски, всё-таки и все-таки. Такое различение особенно важно на диктантах и контрольных работах.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45450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правила помогает не только ставить дефис, но и объяснять выбор. Это полезно в сочинениях, изложениях и любых письменных ответах по разным предметам.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написания наречия на письме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быстро определить нужное написание по модели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написании дефисных наречий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дефиса
</a:t>
            </a:r>
            <a:pPr algn="l" indent="0" marL="0">
              <a:lnSpc>
                <a:spcPct val="100000"/>
              </a:lnSpc>
              <a:buNone/>
            </a:pPr>
            <a:r>
              <a:rPr lang="en-US" sz="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забывают дефис в словах где-нибудь, как-то и всё-таки. Из-за этого одно цельное наречие превращается в ошибочную запись, хотя по правилу оно пишется слитно только с дефисом.
</a:t>
            </a:r>
            <a:endParaRPr lang="en-US" sz="1103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разрыв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пишут раздельно по русски или мало помалу, хотя эти слова имеют специальную модель образования. Ошибка появляется, если не разобрать слово по составу и не заметить приставку или повтор.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похожими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предлогом и существительным могут звучать похоже на наречия, но пишутся раздельно. Если не проверить часть речи, легко перепутать сочетание слов с настоящим наречием.
</a:t>
            </a:r>
            <a:endParaRPr lang="en-US" sz="1021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знание моделей
</a:t>
            </a:r>
            <a:pPr algn="l" indent="0" marL="0">
              <a:lnSpc>
                <a:spcPct val="100000"/>
              </a:lnSpc>
              <a:buNone/>
            </a:pPr>
            <a:r>
              <a:rPr lang="en-US" sz="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трудными бывают формы с постфиксами и повтором основы, потому что они выглядят необычно. Чем лучше ученик запоминает образец, тем увереннее выбирает правильное написание.
</a:t>
            </a:r>
            <a:endParaRPr lang="en-US" sz="10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наречиях подчиняется строению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написать наречие правильно, нужно увидеть его модель: повтор, приставку по-, постфикс или частицу -таки. Когда вы умеете распознавать строение слова, дефис становится понятным и логичным.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2026-05-28T09:17:11Z</dcterms:created>
  <dcterms:modified xsi:type="dcterms:W3CDTF">2026-05-28T09:17:11Z</dcterms:modified>
</cp:coreProperties>
</file>