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географическое положение и история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материк Земли: от океанов до древних цивилизаций.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 — материк рекордов и 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соединяет Европу и Азию, тянется через несколько океанов и включает крупнейшие государства мира. Её изучение началось очень давно и до сих пор помогает понимать природу, население и историю Земли.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082714"/>
            <a:ext cx="517045" cy="459595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Евразия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четырём океанам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Евразии омывают воды Атлантического, Северного Ледовитого, Тихого и Индийского океанов. Такое положение делает материк особенно связанным с морской торговлей и климатом.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и Восточное полушария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Евразии лежит именно здесь, поэтому материк занимает огромные пространства от холодных арктических районов до тёплых южных широт.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важных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Евразию проходит нулевой меридиан, Северный полярный круг и частично экватор. Это показывает, насколько широка и разнообразна её географическая зона.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часть в других полушариях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окраины материка заходят в Западное полушарие, а некоторые острова на юге — в Южное. Поэтому Евразия охватывает почти всю карту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точки и размеры материка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крайние точки Евразии и её протяжённость в двух направлениях.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протяжённость материка объясняет разнообразие климата, природы и условий жизни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 по Евразии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берега, где моря входят в сушу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Евразии берега сильно изрезаны: здесь много бухт, заливов и полуостровов. Средиземное, Чёрное и Балтийское моря глубоко вдаются в сушу и делают побережье особенно удобным для портов и морских связей.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Юго-восток: островные дуги и тёплые моря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окраина материка выглядит как цепь островов и полуостровов, окружённых тёплыми морями. Здесь особенно заметны Южно-Китайское море и соседние островные дуги, которые формируют сложную линию берега.
</a:t>
            </a:r>
            <a:endParaRPr lang="en-US" sz="86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которые связывают материк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Аравийское море, Средиземное море и другие крупные акватории не просто отделяют части Евразии, но и соединяют их с миром. Через них проходили торговые пути, а на берегах росли города и порты.
</a:t>
            </a:r>
            <a:endParaRPr lang="en-US" sz="959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Евразии и её моря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природных зон с севера на юг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сменяются почти без резких разрывов: от льдов Арктики до жарких южных районов.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площади занимают зоны умеренного пояса, где сосредоточено много населения и хозяйства.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зональность Евразии по школьному курсу географии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8848,86 м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высота Эвереста, символ самых высоких гор Земли.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высота показывает, насколько резко в Евразии сочетаются гигантские горы и обширные равнины.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данные; высота Эвереста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изучение Евразии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развитие знаний от первых путей сообщения до современных спутниковых наблюдений.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центры знаний о Евразии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Междуречье и Египет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древних землях люди рано научились строить города, вести счёт времени и наблюдать за разливами рек. Накопленные знания помогали земледелию и торговле, а затем переходили к соседним народам.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Китай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появились большие государства, письменность и развитые системы хозяйства. Реки Инд, Хуанхэ и Янцзы стали основой жизни: вокруг них выращивали зерно, строили поселения и обменивались товарами.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регион был важным мостом между частями Евразии. Через него проходили торговые пути, а учёные и жрецы наблюдали за небом, сезонами и климатом, чтобы точнее планировать жизнь общества.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Тигр, Евфрат, Инд, Хуанхэ и Янцзы не только давали воду, но и формировали первые очаги цивилизаций. Именно у рек возникали земледелие, ремёсла и обмен знаниями между людьми.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 как дорога товаров и знаний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через материк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 соединял Китай, Среднюю Азию, Ближний Восток и Европу. Это была не одна дорога, а сеть путей, по которым караваны шли через пустыни, оазисы и горные перевалы.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дальних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этому пути перевозили шёлк, бумагу, пряности, фарфор и другие ценные товары. Они были дорогими и редкими, поэтому торговля приносила доход городам, находившимся на маршруте.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знаниями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товарами люди передавали сведения о странах, городах, климате и обычаях народов. Так Евразия становилась всё более известной, а её разные части — более связанными между собой.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 пути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караванных дорогах росли крупные торговые центры и места отдыха путешественников. Они служили точками встречи для купцов, ремесленников и учёных, которые приносили в города новые идеи и опыт.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учёные и первые описания материка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античности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карты были неточными и содержали много ошибок, но именно они создали основу для последующих исследований. Учёные и мореплаватели позднее уточняли и исправляли эти первые представления о Евразии.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40159" y="2981090"/>
            <a:ext cx="16263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Птолемея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Птолемей ввёл систему географических координат — широту и долготу. Это позволило точнее определять положение объектов на карте и стало важным шагом в развитии картографии.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 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Геродот и Страбон собирали рассказы путешественников, сопоставляли их с собственными наблюдениями и пытались объяснить устройство известных им стран Евразии. Их труды расширяли круг сведений о материке.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и новые маршруты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европейцев сделали связи между частями Евразии намного активнее и помогли накопить точные сведения о морях, побережьях и внутренних районах.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развивались экспедиции, тем больше становилось маршрутов и тем точнее становились карты материка.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истории географических открытий XV–XVII веков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Сибири и Дальнего Востока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XVII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маршрутов вдоль Лены и к берегам Тихого океана помогло соединить внутренние районы Сибири с дальневосточным побережьем и уточнить направления передвижения.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землепроходцы продвигались по Оби и Енисею, открывая огромные пространства Сибири и собирая первые сведения о реках, лесах и народах региона.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Витуса Беринга и Алексея Чирикова уточнили очертания северо-восточной Азии, а собранные сведения стали основой для более точных карт и морских маршрутов.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1648 год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Семён Дежнёв прошёл через пролив между Азией и Америкой и доказал, что северо-восточные пределы материка отделены от другого материка морским путём.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1805" y="1935209"/>
            <a:ext cx="4581015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учёные и путешественники, чьи работы постепенно расширяли знания о материке и его природных особенностях.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материке накапливались постепенно: от первых карт и рассказов до точных научных описаний гор, берегов и внутренних районов.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географических исследований Евразии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Евразии и их вклад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экспедиции XIX 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5385" y="3569838"/>
            <a:ext cx="16254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Семёнов-Тян-Шанский и горы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Семёнов-Тян-Шанский подробно описал Тянь-Шань и уточнил представления о горных системах Центральной Азии. Его работы помогли связать полевые наблюдения с научным анализом.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0890" y="1128968"/>
            <a:ext cx="16377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Пржевальский и Азия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Пржевальский изучал Центральную Азию, Монголию и Тибет. Его экспедиции дали точные сведения о природных условиях, дорогах, животных и труднодоступных районах материка.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05982" y="1128968"/>
            <a:ext cx="1665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Систематические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путешествия стали научными экспедициями с заранее поставленными задачами. Исследователи не только проходили маршруты, но и подробно фиксировали рельеф, климат, воды и население.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изучали экспедиции в Евразии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записи, коллекции и карты помогали сравнивать разные территории и замечать, как меняются природные условия на огромном пространстве материка.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рассматривали Евразию комплексно: природу, людей и пути сообщения изучали вместе, чтобы получить полную картину 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географических экспедиций XIX века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способы изучения материка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Спутниковое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позволяют видеть большие территории сразу и отслеживать изменения, которые трудно заметить с земли: таяние ледников, пожары, наводнения и движение береговой линии.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и 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помогает точно определять положение объектов на местности. Это важно для составления карт, прокладки маршрутов, работы экспедиций и контроля за изменениями на территории материка.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Геоинформационные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объединяют карты, снимки и статистику в одном цифровом пространстве. С их помощью удобно сравнивать районы Евразии по природным условиям, населению и хозяйственной деятельности.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Аэрофотосъёмка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с самолётов и дронов дают детальное изображение местности. Они помогают изучать города, дороги, реки и труднодоступные участки, где обычные наблюдения затруднены.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Евразии так разнообразна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географическое положение и рельеф формируют природное разнообразие материка.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факты о Евразии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главные признаки материка и увидеть, как его размеры связаны с природным разнообразием и историей изучения.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выделяется рекордной площадью, большим числом природных контрастов и долгой историей исследований, которые шли от древности до наших дней.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Евразии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материк рекордов и открытий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показывает, как огромные размеры, положение между океанами и сложная история исследований создают материк с редким природным и культурным разнообразием. Именно поэтому он остаётся особенно интересным для географов.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2026-06-02T12:42:24Z</dcterms:created>
  <dcterms:modified xsi:type="dcterms:W3CDTF">2026-06-02T12:42:24Z</dcterms:modified>
</cp:coreProperties>
</file>