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Лермонтов. «Студент»: лирический герой, тема одиночества и духовного поиска
</a:t>
            </a:r>
            <a:endParaRPr lang="en-US" sz="3911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поиск смысла в ранней лирике Лермонтова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Лермонтова: эпоха, личность, романтизм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 сформировали Лермонтова как поэта внутреннего напряжения. Его ранние тексты соединяют романтическую мечту, психологическую глубину и чувство разлада между личностью и миром.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раннему периоду и показывает интерес поэта к исповедальной форме, где внутреннее состояние героя раскрывается через размышление, а не через внешнее действие.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черты романтической лирики: эмоциональная напряжённость, внимание к душевной жизни, контраст между обыденностью и переживанием, ощущение внутренней разобщённости.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важны образ лирического героя, философская интонация и связь стихотворения с традициями русского и европейского романтизма, особенно с темой одинокой личности.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«Студент» в раннем творчестве Лермонтова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доминанты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смысл в тексте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сводятся к переживанию внутреннего конфликта и попытке сохранить личную цельность.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«Студент»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9955" y="2128402"/>
            <a:ext cx="16012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герой: возраст, состояние, психологический портрет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переходный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показан в момент, когда юношеская открытость уже осложнена первым опытом разочарования. Это возраст не готовых ответов, а тревожного самоопределения.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внутренний мир строится на тонкой восприимчивости: он остро переживает несоответствие между ожиданиями и реальностью, поэтому любое впечатление становится для него значимым.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Склонность к самоанализу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просто испытывает чувство, а размышляет о его причине и последствиях. Такая рефлексия делает образ психологически сложным и достоверным.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исключительность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одиночества и несовпадения с окружающим миром подчёркивает его внутреннюю исключительность. Он воспринимает себя как личность, не находящую простого места в жизни.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студента как культурный и символический тип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«студент» в стихотворении обозначает не только учащегося, но и человека, который только начинает формировать собственные взгляды, ценности и жизненную позицию. Это образ становления.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символическом смысле студент соединяет надежду, сомнения и ожидание будущего. Он стоит на пороге выбора, где знание, память и внутренний опыт становятся основой духовного взросления.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 и движение лирической мысли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сосредоточенного внутреннего переживания: герой не описывает событие, а сразу погружается в собственное душевное состояние.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Обращение 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возникает движение к прошлому, где воспоминание усиливает эмоциональную глубину и помогает понять причину нынешней тревоги.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прошлого и настоящего переводит личное чувство в более широкий философский план: герой осмысляет утрату иллюзий.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Итоговое 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собирает частные переживания в общий вывод о судьбе молодой личности, для которой духовная стойкость становится главным испытанием.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лирического конфликта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 личного переживания к философскому выводу в тексте стихотворения.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мотивы: память, одиночество, разочарование, поиск смысла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прошлому в стихотворении не просто напоминает о прожитом, а становится способом сравнить прежние ожидания с настоящим и выявить глубину утраты.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создаёт основной эмоциональный фон: герой ощущает себя отделённым от окружающих и вынужденным опираться на собственный внутренний опыт.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связано с исчезновением наивной веры в гармонию мира. Оно делает интонацию стихотворения сдержанной, но напряжённой и горькой.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мотив придаёт тексту движение к осмыслению жизни: герой не останавливается на боли, а пытается найти духовную опору и внутренний ориентир.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эмоциональные доминанты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героя развивается неравномерно: от напряжённой сосредоточенности к более собранному размышлению о себе и своём месте в мире.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одиночество и разочарование, но надежда и сопротивление сохраняют возможность духовного движения.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текста стихотворения М. Ю. Лермонтова «Студент»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уточняют психологическое состояние героя: они не просто описывают мир, а передают его эмоциональную окраску, делая переживание более личным, напряжённым и доверительным для читателя.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помогают представить внутреннюю жизнь как скрытое движение, спор с самим собой и борьбу чувств. Благодаря этому абстрактные состояния обретают зримую, почти ощутимую форму.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усиливает разрыв между мечтой и действительностью, светлым стремлением и жизненной усталостью. Контраст подчёркивает трагизм юношеского сознания и его неустойчивость.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интонационные параллелизмы создают впечатление исповеди и размышления вслух. Они фиксируют движение мысли героя и делают его речь внутренне собранной, хотя и тревожной.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 в образе и атмосфере стихотворения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юноша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показан как человек, отгороженный от повседневности и сосредоточенный на собственных мыслях. Такая фигура легко становится визуальным образом: тихая комната, окно, вечерний свет и книга создают ощущение внутренней замкнутости. В этой обстановке особенно заметна его духовная напряжённость.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главное происходит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важнее не внешнее действие, а переживание, которое разворачивается в сознании героя. Романтическая атмосфера рождается из контраста между будничным окружением и высоким, почти недостижимым стремлением к смыслу. Отсюда — чувство исключительности и одновременно уязвимости личности.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внутренний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романтического героя свобода связана не с поступком, а с правом оставаться верным себе. Даже в состоянии сомнения он не растворяется в толпе и не принимает чужую мерку. Именно поэтому его одиночество воспринимается не только как боль, но и как знак духовной самостоятельности.
</a:t>
            </a:r>
            <a:endParaRPr lang="en-US" sz="1289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внутренний голос удерживает разрозненные чувства в цельное размышление. Благодаря этому простые слова приобретают особую эмоциональную силу и искренность.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исповедальный голос объединяет весь текст и делает его звучание предельно личным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«Студент»; литературоведческий анализ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в ранней лирике Лермонтова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не точный подсчёт, а смысловую значимость мотивов в интерпретации стихотворения. Это помогает увидеть, какие переживания формируют его эмоциональный центр.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одиночества, памяти и разочарования; остальные мотивы поддерживают внутреннее напряжение и направляют героя к самоосмыслению.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«Студент»; интерпретация на основе литературоведческого анализа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литературного анализа стихотворения на уроке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 школьной логике: от содержания к форме и авторской идее.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анализа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связать содержание, форму и идею произведения в одном взгляде.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подчинены раскрытию образа одинокой личности, которая пытается сохранить духовную цельность и найти опору в памяти, мысли и внутренней свободе.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«Студент»; литературоведческий анализ ранней лирики Лермонтова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«Студенте» уже заметен тип человека, которому тесно в привычном мире. Он не принимает внешнюю благополучность как ответ на главные вопросы и потому остаётся внутренне отделённым от окружающих.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соединяет чувствительность, умственную требовательность и неуверенность в будущем. Эти черты позднее станут важными для лермонтовских персонажей, переживающих сложный разлад между идеалом и реальностью.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личная драма превращается в обобщённый образ поколения. Поэтому текст важен не только для понимания Лермонтова, но и для истории русской литературы XIX 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образом «героя своего времени»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лирического героя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связано не с событием, а с постепенным углублением мысли. Поэтому эмоциональная линия развивается как внутренний путь, а не как внешний сюжет.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приходится на момент наибольшего разлада, после чего тон становится более собранным и философским.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«Студент»; интерпретация этапов лирического переживания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понимания Лермонтова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«Студент» показывает, как Лермонтов умеет передавать тонкие движения души без внешней эффектности. В центре — не событие, а состояние, которое раскрывается постепенно и убедительно.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как духовный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 юного человека не только как возрастной образ, но и как символ выбора, сомнения и стремления к смыслу. Так формируется одна из ключевых тем Лермонтова.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в ранней лирике Лермонтова рождается образ одинокой, мыслящей личности. В нём уже слышны исповедь, разочарование и поиск духовной опоры, определяющие его поэтику.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«Студент» важно читать внимательно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2026-05-23T10:33:51Z</dcterms:created>
  <dcterms:modified xsi:type="dcterms:W3CDTF">2026-05-23T10:33:51Z</dcterms:modified>
</cp:coreProperties>
</file>