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как меняется генофонд популяций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популяции незаметно меняются из поколения в поколение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микроэволюция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показывает, как в пределах вида меняется генофонд популяций. Эти процессы изучают через генетику, наблюдения в природе и эксперименты, чтобы понять, как возникают адаптации и различия между группами организмов.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микроэволюционным изменением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фиксируется тогда, когда в популяции статистически меняются частоты аллелей и генотипов. Это не случайная вариация отдельных особей, а изменение наследственной структуры всей группы.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счёт идут только признаки, которые передаются потомкам. Временные модификации, вызванные температурой, питанием или освещением, не изменяют генофонд и не являются микроэволюцией.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отбора и других факторов популяция лучше приспосабливается к конкретным условиям среды. Так формируются устойчивые различия между близкими популяциями одного вида.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видообразованию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расхождение сохраняется достаточно долго, накапливаются признаки, мешающие свободному скрещиванию. Тогда микроэволюционные изменения становятся основой будущего видообразования.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основные источники разнообразия наследственного материала. Их вклад зависит от группы организмов и условий среды, поэтому круговая схема носит учебный, а не измеренный характер.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новых вариантов — мутации, а рекомбинация и поток генов быстро перераспределяют уже имеющееся разнообразие.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на основе общих положений популяционной 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материал для эволюции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появляются при ошибках копирования ДНК или под действием мутагенов: ультрафиолета, ионизирующего излучения и некоторых химических веществ. Они создают новые наследственные варианты, с которых начинается отбор.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вредны, потому что нарушают работу белков или регуляцию генов. Полезные изменения редки, но именно они могут закрепиться, если повышают приспособленность.
</a:t>
            </a:r>
            <a:endParaRPr lang="en-US" sz="992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 антибиотикам и насекомых-вредителей к инсектицидам показывает, как быстро полезные мутации распространяются в популяции при сильном давлении среды и массовой гибели чувствительных особей.
</a:t>
            </a:r>
            <a:endParaRPr lang="en-US" sz="946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удачных мутаций может менять окраску, форму органов и другие признаки, влияющие на выживание. Поэтому мутации рассматривают не как исключение, а как необходимый материал эволюции.
</a:t>
            </a:r>
            <a:endParaRPr lang="en-US" sz="9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популяции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особей с признаками, которые повышают выживание и успех размножения. В итоге именно эти варианты чаще передаются потомкам и постепенно меняют состав популяции.
</a:t>
            </a:r>
            <a:endParaRPr lang="en-US" sz="937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фенотипом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на внешне проявляющиеся признаки организма, то есть на фенотип. Однако его долговременный результат всегда генетический: меняются частоты аллелей и строение генофонда.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устойчивых условиях среды отбор поддерживает среднее значение признака и уменьшает разброс. Это помогает сохранять уже найденную, наиболее удачную для данных условий норму.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 разрывающий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меняется, отбор может смещать признак в одну сторону или поддерживать крайние варианты. Так усиливаются различия внутри популяции и растёт вероятность её расхождения.
</a:t>
            </a:r>
            <a:endParaRPr lang="en-US" sz="10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и их последствия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силу «хорошего» или «плохого» отбора, а его направление. Реальный эффект зависит от стабильности среды, разнообразия признака и условий размножения.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 разнообразнее давление среды, тем заметнее смещение признака и тем выше вероятность расхождения популяции.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на основе общих биологических закономерностей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 случайные изменения генофонда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 — это случайное изменение частот аллелей, особенно заметное в небольших популяциях. Он не связан напрямую с полезностью признака и может менять генофонд без участия отбора.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новую популяцию создаёт несколько особей, её генетический состав оказывается беднее исходного. В результате редкие аллели могут исчезнуть, а некоторые варианты — стать неожиданно частыми.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катастроф, эпидемий или чрезмерной охоты численность резко падает. Выжившие случайно определяют будущий генофонд, поэтому генетическое разнообразие уменьшается даже без изменения среды.
</a:t>
            </a:r>
            <a:endParaRPr lang="en-US" sz="1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микроэволюции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факторы по их действию, скорости и результату. Она помогает увидеть, что микроэволюция складывается из взаимодействия нескольких процессов одновременно.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действует по-своему, но их совместное влияние определяет темп и направление изменений генофонда.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основным положениям популяционной 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популяция приспосабливается к условиям среды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проходит через отбор, дрейф, миграцию и изоляцию.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изоляции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Возникает, когда ареал вида разделяют горы, реки, моря или большие расстояния. Обмен генами между группами резко снижается, и в каждой из них начинают накапливаться собственные наследственные изменения.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тем, что особи живут в разных местообитаниях или используют разные ресурсы. Даже на одной территории популяции почти не встречаются друг с другом и не скрещиваются.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Складывается, если размножение происходит в разное время суток, сезона или года. Самки и самцы из разных групп не совпадают по срокам, поэтому гены не смешиваются.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на различиях в брачных сигналах, ритуалах и способах привлечения партнёра. Если особи не узнают друг друга как потенциальных партнёров, поток генов прекращается и расхождение ускоряется.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классических наблюдения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пяденица и тёмные стволы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промышленное загрязнение потемнило кору деревьев, светлые бабочки стали заметнее для птиц. В популяции выросла доля тёмной формы, лучше скрывавшейся на изменённом фоне. Это наглядный пример естественного отбора в действии.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быстрый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бактериальной популяции всегда есть редкие варианты, способные пережить действие лекарства. После обработки они получают преимущество и быстро размножаются, поэтому устойчивость распространяется стремительно. Именно так формируется серьёзная проблема в медицине.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Галапагосских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галапагосских вьюрков форма клюва менялась вместе с доступной пищей и погодными условиями. В засушливые периоды выживали птицы с более подходящим клювом, а потом их признаки передавались потомству.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устойчивых вариантов по поколениям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 типичный учебный сценарий: при сильном давлении среды частота устойчивых форм может расти очень быстро, особенно в короткоживущих организмах.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поколение и сильнее отбор, тем быстрее заметен сдвиг в генофонде. Для долгоживущих организмов те же изменения требуют большего времени.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наблюдений за динамикой устойчивости в популяциях; без привязки к одному исследованию.
</a:t>
            </a:r>
            <a:endParaRPr lang="en-US" sz="6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микроэволюции с медициной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Переносимость лактозы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аллелей, связанных с перевариванием молочного сахара во взрослом возрасте, показывает, как питание и образ жизни могут менять частоты наследственных вариантов в человеческих популяциях.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инфекциям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наследственные варианты повышают сопротивляемость отдельным инфекциям и сохраняются там, где соответствующие болезни долго оказывали сильное давление отбора на популяцию.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генетика помогает точнее оценивать вероятность наследственных заболеваний, учитывать особенности родства и планировать диагностику с опорой на реальную структуру генофонда.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микроэволюцию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при каких условиях изменения генофонда идут быстрее и почему именно такие ситуации усиливают микроэволюционные процессы.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микроэволюция идёт там, где популяция мала, изолирована или вынуждена резко приспосабливаться к новым условиям.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популяционной генетики и синтетической теории эволюции.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микроэволюция приводит к новому виду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популяционных изменений, описываемую в синтетической теории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микроэволюцию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и анализ ДНК-последовательностей позволяют увидеть, какие наследственные варианты присутствуют в популяции и как они меняются во времени. Это основа для точного сравнения близких групп.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аллельных и генотипических частот показывает, как именно меняется генофонд. Такой подход помогает отделить действие отбора, миграции и случайного дрейфа от внешнего сходства признаков.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фиксируют изменения в природных популяциях, а экспериментальная эволюция позволяет проверять гипотезы в контролируемых условиях. Так можно увидеть микроэволюцию за короткое время.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SNP-маркеры, статистические модели и компьютерное моделирование делают анализ точнее. Они помогают объяснять данные и прогнозировать, как популяция отреагирует на отбор или изменение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генетическое разнообразие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действии отбора в популяции постоянно появляются новые варианты генов, а обмен особями между группами не даёт генофонду быстро обеднеть.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сохраняется, потому что эволюционные силы работают не только на его уменьшение: часть из них создаёт и удерживает разные варианты одновременно.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популяционной генетики и синтетической теории эволюции.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знания о микроэволюции особенно важны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понимать, как возникают и распространяются устойчивость микробов к антибиотикам, наследственные риски и популяционные различия, важные для диагностики и профилактики.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оценивать генетическое разнообразие редких видов, избегать близкородственного скрещивания и сохранять жизнеспособность популяций в меняющихся условиях среды.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 селекции сортов и пород, а также при разработке мер против вредителей и болезней. Это позволяет быстрее получать устойчивые и продуктивные формы.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для управления наследственной изменчивостью микроорганизмов и отбора полезных свойств в лабораторных и промышленных процессах, где важны стабильность и предсказуемость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 — это история изменений, которые можно увидеть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непрерывно перестраивает генофонд популяций, соединяя наследственную изменчивость, отбор, дрейф, миграцию и изоляцию. Именно из этих процессов вырастают адаптации и новые виды.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2026-06-01T23:39:12Z</dcterms:created>
  <dcterms:modified xsi:type="dcterms:W3CDTF">2026-06-01T23:39:12Z</dcterms:modified>
</cp:coreProperties>
</file>