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Photo Competition: тема для урока английского языка в 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фотографиях, конкурсах, правилах и призах на английском.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 competition — это конкурс снимков на общую тему. На этом уроке ученики учатся описывать людей, места, действия и эмоции, а затем коротко рассказывать о своей любимой фотографии.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photo competition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конкурса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9" y="1342500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 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photo и picture помогают назвать снимок или картинку. Они особенно полезны, когда нужно показать, что именно участвует в конкурсе или о чём идёт речь в ответе.
</a:t>
            </a:r>
            <a:endParaRPr lang="en-US" sz="1398" dirty="0"/>
          </a:p>
        </p:txBody>
      </p:sp>
      <p:sp>
        <p:nvSpPr>
          <p:cNvPr id="13" name="Text 3"/>
          <p:cNvSpPr txBox="1"/>
          <p:nvPr/>
        </p:nvSpPr>
        <p:spPr>
          <a:xfrm>
            <a:off x="337609" y="2378243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 и 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contest and entry describe сам конкурс и работу участника. Эти слова часто встречаются в заданиях, где нужно отправить свою фотографию и объяснить её тему.
</a:t>
            </a:r>
            <a:endParaRPr lang="en-US" sz="1398" dirty="0"/>
          </a:p>
        </p:txBody>
      </p:sp>
      <p:sp>
        <p:nvSpPr>
          <p:cNvPr id="14" name="Text 4"/>
          <p:cNvSpPr txBox="1"/>
          <p:nvPr/>
        </p:nvSpPr>
        <p:spPr>
          <a:xfrm>
            <a:off x="337609" y="3416968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 конкурсе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Judge, winner и prize относятся к оценке работ и результату конкурса. They help students speak about who chooses the best photo and what the победитель receives.
</a:t>
            </a:r>
            <a:endParaRPr lang="en-US" sz="1398" dirty="0"/>
          </a:p>
        </p:txBody>
      </p:sp>
      <p:sp>
        <p:nvSpPr>
          <p:cNvPr id="15" name="Text 5"/>
          <p:cNvSpPr txBox="1"/>
          <p:nvPr/>
        </p:nvSpPr>
        <p:spPr>
          <a:xfrm>
            <a:off x="4243597" y="1340887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theme, title and rules are needed to explain, о чём конкурс, как подписать работу и какие условия нужно соблюдать before sending the entry.
</a:t>
            </a:r>
            <a:endParaRPr lang="en-US" sz="1428" dirty="0"/>
          </a:p>
        </p:txBody>
      </p:sp>
      <p:sp>
        <p:nvSpPr>
          <p:cNvPr id="16" name="Text 6"/>
          <p:cNvSpPr txBox="1"/>
          <p:nvPr/>
        </p:nvSpPr>
        <p:spPr>
          <a:xfrm>
            <a:off x="4243597" y="2376631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образует основу для простых предложений о photo competition и помогает говорить понятно, коротко и по делу in English.
</a:t>
            </a:r>
            <a:endParaRPr lang="en-US" sz="15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 их 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базовые слова темы, их перевод и короткий пример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соединяются в простые предложения о конкурсе и помогают описывать процесс участия.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школьной темы по английскому языку.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фотографии для описания на английском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фото, где ученик снимает класс, друзей или школьный двор. Такой сюжет знаком детям и помогает быстро подобрать простые слова для описания.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можно использовать слова happy, bright, small, big и young. Они делают ответ точнее и помогают показать настроение и размер объектов на фотографии.
</a:t>
            </a:r>
            <a:endParaRPr lang="en-US" sz="1172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the classroom, at school и with friends помогают назвать место. Для 5 класса это удобный способ начать описание без сложных конструкций.
</a:t>
            </a:r>
            <a:endParaRPr lang="en-US" sz="1306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такой фотографии легко сказать: This is my photo. It shows my friends at school. Такие предложения короткие, понятные и подходят для устного ответа.
</a:t>
            </a:r>
            <a:endParaRPr lang="en-US" sz="13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нужны для описания фото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короткого ответа обычно сначала называют людей и место, а затем добавляют цвет, действие или 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места — основа описания; остальные группы слов делают ответ точнее и выразительнее.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школьной темы по описанию фотографий.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фотографию простыми предложениями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 фото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людей или предметы, которые видны на снимке. Для этого удобно использовать I can see… или This is a photo of… чтобы сразу задать тему.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добавьте действие: They are smiling, playing, running or standing. Такие глаголы делают описание живым и показывают, что именно происходит в кадре.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укажите место: in the classroom, at school, in the park или at home. Простое указание места помогает слушателю быстро понять, где сделана фотография.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выглядят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сказать, как люди чувствуют себя или как выглядит фото: happy, quiet, sunny, colourful. Это помогает сделать ответ полнее и интереснее.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4750" y="2528378"/>
            <a:ext cx="331312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прилагательные для описания снимка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sunny, funny, interesting, lovely и beautiful помогают передать впечатление от снимка. Они делают описание эмоциональнее, но остаются понятными для 5 класса.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людей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smile, stand, sit, hold, look, play, run и take помогают описать, что делают люди на фото. С ними ответ становится точнее и естественнее.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face, eyes, hair, clothes и kind, shy, happy помогают рассказать о человеке на портрете. Они особенно полезны, когда нужно описать настроение и внешний вид.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small, old, new, bright и colourful помогают заметить детали на фото. Они полезны, когда нужно сравнить объекты и сделать описание более точным.
</a:t>
            </a:r>
            <a:pPr algn="ctr" indent="0" marL="0">
              <a:lnSpc>
                <a:spcPct val="100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размер
</a:t>
            </a:r>
            <a:endParaRPr lang="en-US" sz="11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работы на photo competition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школьника при подготовке конкурсной фотографии.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конкурса в школьной лексике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каждый участник отправляет одну фотографию. Это делает конкурс честным и помогает сравнивать работы по одинаковым условиям.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49567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конкурса должна быть ясная тема, чтобы было понятно, что именно нужно снять. Тема помогает выбрать подходящий сюжет и не уйти от задания.
</a:t>
            </a:r>
            <a:endParaRPr lang="en-US" sz="1609" dirty="0"/>
          </a:p>
        </p:txBody>
      </p:sp>
      <p:sp>
        <p:nvSpPr>
          <p:cNvPr id="13" name="Text 4"/>
          <p:cNvSpPr txBox="1"/>
          <p:nvPr/>
        </p:nvSpPr>
        <p:spPr>
          <a:xfrm>
            <a:off x="6443321" y="1342450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работе часто нужно добавить title in English. Короткое название помогает показать идею фотографии и делает заявку аккуратной и законченной.
</a:t>
            </a:r>
            <a:endParaRPr lang="en-US" sz="1519" dirty="0"/>
          </a:p>
        </p:txBody>
      </p:sp>
      <p:sp>
        <p:nvSpPr>
          <p:cNvPr id="14" name="Text 5"/>
          <p:cNvSpPr txBox="1"/>
          <p:nvPr/>
        </p:nvSpPr>
        <p:spPr>
          <a:xfrm>
            <a:off x="655825" y="2959025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сдачи
</a:t>
            </a:r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deadline означает последний день, когда можно отправить entry. Если пропустить срок, работа может не попасть в конкурс.
</a:t>
            </a:r>
            <a:endParaRPr lang="en-US" sz="1695" dirty="0"/>
          </a:p>
        </p:txBody>
      </p:sp>
      <p:sp>
        <p:nvSpPr>
          <p:cNvPr id="15" name="Text 6"/>
          <p:cNvSpPr txBox="1"/>
          <p:nvPr/>
        </p:nvSpPr>
        <p:spPr>
          <a:xfrm>
            <a:off x="3549567" y="2959025"/>
            <a:ext cx="2363100" cy="14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Оригинальная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должна быть original, то есть сделана самим учеником и не взята из интернета. Это важно для честного участия и уважения к правилам.
</a:t>
            </a:r>
            <a:endParaRPr lang="en-US" sz="16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467" y="1479875"/>
            <a:ext cx="397116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конкурса фотографий
</a:t>
            </a:r>
            <a:endParaRPr lang="en-US" sz="301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и понятно рассказать о снимке на английском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подходят для короткого устного ответа и помогают уверенно начать описание снимка.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для урока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Портрет: фото человека и эмоции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 кадре
</a:t>
            </a:r>
            <a:pPr algn="ctr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портрете школьник смотрит прямо в камеру и улыбается. Простой фон не отвлекает внимание, поэтому легко заметить лицо, глаза, волосы и одежду. Такой снимок удобно описывать словами happy, shy и kind.
</a:t>
            </a:r>
            <a:endParaRPr lang="en-US" sz="1466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он на фото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фотография часто показывает не только внешность, но и настроение человека. В пятом классе это особенно удобно: достаточно назвать возраст, выражение лица и общий стиль. Такой снимок помогает составлять короткие и понятные предложения.
</a:t>
            </a:r>
            <a:endParaRPr lang="en-US" sz="13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темы для школьного photo competition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чаще всего подходят для короткого описания и простых слов из урока.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школьной жизни и друзей выглядят самыми доступными, а спорт требует больше глаголов действия.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тем для урока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хороший ответ по теме фотографии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сразу показывает, о чём фотография. Достаточно назвать людей, место или событие, чтобы слушателю было легко понять изображение и не потерять основную мысль.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пятого класса лучше всего подходят короткие фразы. Обычно хватает трёх-пяти предложений, где есть кто на фото, где это происходит и что именно делает герой снимка.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звучал естественно, полезно использовать лексику темы: photo, picture, school, friends, smile, bright, title. Такие слова делают описание точнее и богаче, но не усложняют его.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с мнением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добавить короткую личную оценку. Фраза I like this photo because… помогает показать своё отношение и завершить ответ аккуратно, без длинных объяснений и лишних деталей.
</a:t>
            </a:r>
            <a:endParaRPr lang="en-US" sz="16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победителя в конкурсе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школьного photo competition: от сбора работ до объявления результата.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сделать описание сильнее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75675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bright, clear и colourful делают описание точнее и живее. Они помогают быстро передать впечатление от фотографии, особенно если на ней много света, цвета или хорошо видны детали.
</a:t>
            </a:r>
            <a:endParaRPr lang="en-US" sz="1479" dirty="0"/>
          </a:p>
        </p:txBody>
      </p:sp>
      <p:sp>
        <p:nvSpPr>
          <p:cNvPr id="12" name="Text 3"/>
          <p:cNvSpPr txBox="1"/>
          <p:nvPr/>
        </p:nvSpPr>
        <p:spPr>
          <a:xfrm>
            <a:off x="3329317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friendly, lovely, quiet и special помогают показать атмосферу снимка. С их помощью можно сказать не только о внешнем виде, но и о том, какое чувство вызывает фотография.
</a:t>
            </a:r>
            <a:endParaRPr lang="en-US" sz="1428" dirty="0"/>
          </a:p>
        </p:txBody>
      </p:sp>
      <p:sp>
        <p:nvSpPr>
          <p:cNvPr id="13" name="Text 4"/>
          <p:cNvSpPr txBox="1"/>
          <p:nvPr/>
        </p:nvSpPr>
        <p:spPr>
          <a:xfrm>
            <a:off x="6082971" y="1221250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unusual и simple полезны, когда нужно сравнить разные фотографии. Они помогают заметить, что один снимок выглядит проще, а другой выделяется интересной идеей или необычным ракурсом.
</a:t>
            </a:r>
            <a:endParaRPr lang="en-US" sz="1388" dirty="0"/>
          </a:p>
        </p:txBody>
      </p:sp>
      <p:sp>
        <p:nvSpPr>
          <p:cNvPr id="14" name="Text 5"/>
          <p:cNvSpPr txBox="1"/>
          <p:nvPr/>
        </p:nvSpPr>
        <p:spPr>
          <a:xfrm>
            <a:off x="575675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работ
</a:t>
            </a:r>
            <a:pPr algn="l" indent="0" marL="0">
              <a:lnSpc>
                <a:spcPct val="100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better, bigger и brighter нужны, когда ученик объясняет выбор победителя. Такие слова позволяют сравнить снимки между собой и сказать, почему один вариант кажется удачнее.
</a:t>
            </a:r>
            <a:endParaRPr lang="en-US" sz="1438" dirty="0"/>
          </a:p>
        </p:txBody>
      </p:sp>
      <p:sp>
        <p:nvSpPr>
          <p:cNvPr id="15" name="Text 6"/>
          <p:cNvSpPr txBox="1"/>
          <p:nvPr/>
        </p:nvSpPr>
        <p:spPr>
          <a:xfrm>
            <a:off x="3329317" y="2902488"/>
            <a:ext cx="22656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beautiful и colourful часто подходят для финальной оценки. Они звучат естественно в коротком ответе и помогают завершить описание положительным и уверенным выводом.
</a:t>
            </a:r>
            <a:endParaRPr lang="en-US" sz="14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коротких английских описаниях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слишком коротких ответах и при попытке сказать всё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 — неполные предложения; значит, ученикам стоит сначала строить простую основу, а потом добавлять детали.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 уроках английского языка в школе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72750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и честность в photo competition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должна быть сделана самим учеником. Это показывает честность и уважение к правилам конкурса, а также помогает участникам соревноваться на равных.
</a:t>
            </a:r>
            <a:endParaRPr lang="en-US" sz="1192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снимке есть люди, важно учитывать приватность и школьные правила. Нельзя публиковать чужие изображения без разрешения и нужно относиться к героям фото аккуратно.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копирования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изображение из интернета и выдавать его за своё. Оригинальная работа ценится выше, потому что она отражает собственный выбор, наблюдательность и усилия ученика.
</a:t>
            </a:r>
            <a:endParaRPr lang="en-US" sz="1161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конкурс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участие делает конкурс справедливым для всех. Когда правила соблюдаются, жюри может сравнить работы объективно, а победа воспринимается заслуженной.
</a:t>
            </a:r>
            <a:endParaRPr lang="en-US" sz="12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Призы, дипломы и школьное признание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 или сертификат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участник получает диплом или сертификат за хорошую работу. Такой документ приятно хранить, потому что он показывает результат и напоминает о школьном успехе.
</a:t>
            </a:r>
            <a:endParaRPr lang="en-US" sz="1271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приз
</a:t>
            </a:r>
            <a:pPr algn="l" indent="0" marL="0">
              <a:lnSpc>
                <a:spcPct val="100000"/>
              </a:lnSpc>
              <a:buNone/>
            </a:pPr>
            <a:r>
              <a:rPr lang="en-US" sz="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Победителю могут вручить небольшой подарок, например книгу или памятный сувенир. Для школьника это не только награда, но и дополнительная мотивация участвовать снова.
</a:t>
            </a:r>
            <a:endParaRPr lang="en-US" sz="1230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Выставка работ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фотографии нередко размещают на школьной выставке или на стенде класса. Это даёт автору возможность показать свою работу одноклассникам, учителям и родителям.
</a:t>
            </a:r>
            <a:endParaRPr lang="en-US" sz="1266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самыми важными становятся похвала и внимание. Когда учитель и одноклассники отмечают хорошую работу, ученик чувствует уверенность и гордость за свой результат.
</a:t>
            </a:r>
            <a:endParaRPr lang="en-US" sz="13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187" y="728625"/>
            <a:ext cx="3073977" cy="441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11718" y="100867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 competition: учим английский через реальные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конкурса фотографий соединяет слова, грамматику и устную речь. Ученик описывает людей, места, действия и чувства, а новые английские слова запоминаются легче через понятную школьную ситуацию.
</a:t>
            </a:r>
            <a:endParaRPr lang="en-US" sz="331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2026-05-30T11:47:41Z</dcterms:created>
  <dcterms:modified xsi:type="dcterms:W3CDTF">2026-05-30T11:47:41Z</dcterms:modified>
</cp:coreProperties>
</file>