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страны Бенилюкса: обзор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Бенилюкс — важный европейский регион с богатой историей и культурой.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география: основы региона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Франции и Бенилюкса важен своим расположением между морями и многовековыми историческими связями, отражающими разнообразие культур и языков Европы.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занимает площадь более 640 тысяч км², что делает её самой большой страной Западной Европы. Это имеет большое значение для экономики и климата страны.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— крупнейшая в Западной Европе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Бенилюкса вместе занимают около 75 тысяч км²: Нидерланды — крупнейшая, за ними следуют Бельгия и Люксембург. Их небольшие размеры влияют на плотность населения и инфраструктуру.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площадь Бенилюкса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площади отражается и в экономических возможностях: Франция предлагает обширные сельские территории, в то время как Бенилюкс характеризуется высокой урбанизацией и развитой индустрией.
</a:t>
            </a:r>
            <a:endParaRPr lang="en-US" sz="95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размеров на особенности регионов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и размеры стран региона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расположена в юго-западной части Европы, а Бенилюкс — на северо-западе. Это создает важные пересечения между севером и югом континента.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 карте Европы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граничит с шестью странами, включая Бельгию и Люксембург, что облегчает взаимные связи и сотрудничество в регионе.
</a:t>
            </a:r>
            <a:endParaRPr lang="en-US" sz="858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Франции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порты Амстердама и Роттердама, а также железнодорожные хабы в Париже и Брюсселе делают этот регион центром трансъевропейских перевозок.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транспортные узлы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транспортное значение региона
</a:t>
            </a:r>
            <a:endParaRPr lang="en-US" sz="3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плотность региона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особенно велика в Нидерландах, что связано с компактным размещением городов и развитой инфраструктурой.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в странах Бенилюкса указывает на урбанизацию и сильное экономическое развитие региона.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исторические этапы региона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нынешней Франции и Бенилюкса населяли кельтские и германские племена до римской эпохи.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французская революция (1789)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радикально изменила общественный строй Франции и оказала влияние на весь регион.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графств и герцогств, таких как Бургундия и Фландрия, задаёт политический и культурный ландшафт региона.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Бенилюкса (1944)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союза Бельгии, Нидерландов и Люксембурга стало основой для дальнейшей европейской интеграции.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Бельгии официально используются три языка: нидерландский доминирует на севере, французский — на юге, и немецкий — в восточных районах, отражая разнообразие культуры.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в Бельгии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официально называют нидерландский и фризский языки, а в Люксембурге используют люксембургский, французский и немецкий, что подчёркивает межкультурные связи.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Нидерландов и Люксембурга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французский язык — единственный официальный, что способствует национальному единству, однако английский широко распространён среди молодежи.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единый язык
</a:t>
            </a:r>
            <a:endParaRPr lang="en-US" sz="139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культура региона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сыры, багеты, круассаны и вина делают французскую кухню одной из самых узнаваемых в мире.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кухня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Бельгийские вафли, шоколад и мидии — ключевые деликатесы, пользующиеся популярностью у туристов и местных жителей.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Кулинария Бельгии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Гауда и сельдь — традиционные блюда в Нидерландах, а Люксембург сочетает немецкие и французские гастрономические традиции.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кухни Нидерландов и Люксембурга
</a:t>
            </a:r>
            <a:endParaRPr lang="en-US" sz="758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Гастрономические особенности региона
</a:t>
            </a:r>
            <a:endParaRPr lang="en-US" sz="31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из более 3000 замков, включая Гравенстен и Гаасбек, свидетельствует о богатой средневековой истории страны.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 исторические сооружения Бельгии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славится уникальной архитектурой каналов, а также музеями Ван Гога и Рейксмузеум, привлекающими миллионы туристов.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 и его культурные центры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с Эйфелевой башней и Собором Нотр-Дам, а также средневековые стены Люксембурга входят в список объектов ЮНЕСКО.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Люксембург — памятники и традиции
</a:t>
            </a:r>
            <a:endParaRPr lang="en-US" sz="136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архитектурные памятники региона
</a:t>
            </a:r>
            <a:endParaRPr lang="en-US" sz="3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Люксембург: территория, население и экономика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 — небольшое государство площадью 2586 км² с населением около 645 тысяч человек. Здесь официально используются три языка, что отражает культурное многообразие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сильна банковским сектором и финансовыми услугами, а высокий ВВП на душу населения делает её одной из самых богатых в мире.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 крупные города региона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столица Франции, — крупнейший мегаполис региона с населением около 11 миллионов человек в агломерации. Брюссель, столица Бельгии, служит важным политическим центром Европы.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 и Люксембург — ключевые столицы Нидерландов и Люксембурга, а города Антверпен и Роттердам выделяются как крупные портовые и культурные центры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интеграция и сотрудничество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страны Бенилюкса являются составными частями ЕС, что обеспечивает единый рынок и координацию политики между государствами региона.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Шенгенская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полностью интегрирован в Шенгенское соглашение, что обеспечивает свободное передвижение граждан без пограничных контролей между странами.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Многосторонние соглашения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странами действует множество договоров, охватывающих экономику, науку и транспорт, способствующие гармоничному сотрудничеству.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интеграции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1944 году создан Бенилюкский союз — первый пример региональной кооперации, ставший прототипом для общеевропейской интеграции.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Бенилюкский союз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основана на свободной торговле и совместных проектах в энергетике, способствующих устойчивому развитию и инновациям.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занимает второе место по объёму ВВП в ЕС, а страны Бенилюкса обеспечивают значительный экспорт продовольственных и промышленных товаров.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сотрудничество и создание совместных предприятий усиливают экономическую стабильность и интеграцию внутри региона.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684" y="1294150"/>
            <a:ext cx="1669781" cy="237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9437" y="1294150"/>
            <a:ext cx="1632675" cy="23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2210" y="1294150"/>
            <a:ext cx="1669781" cy="23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47712" y="1294150"/>
            <a:ext cx="1632675" cy="237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1700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символы Голландии отражают её историческое освоение земель и сельскохозяйственные традиции. Ветряные мельницы использовались для осушения болот и до сих пор украшают пейзажи страны.
</a:t>
            </a:r>
            <a:endParaRPr lang="en-US" sz="578" dirty="0"/>
          </a:p>
        </p:txBody>
      </p:sp>
      <p:sp>
        <p:nvSpPr>
          <p:cNvPr id="14" name="Text 3"/>
          <p:cNvSpPr txBox="1"/>
          <p:nvPr/>
        </p:nvSpPr>
        <p:spPr>
          <a:xfrm>
            <a:off x="481701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и ветряные мельницы Нидерландов
</a:t>
            </a:r>
            <a:endParaRPr lang="en-US" sz="758" dirty="0"/>
          </a:p>
        </p:txBody>
      </p:sp>
      <p:sp>
        <p:nvSpPr>
          <p:cNvPr id="15" name="Text 4"/>
          <p:cNvSpPr txBox="1"/>
          <p:nvPr/>
        </p:nvSpPr>
        <p:spPr>
          <a:xfrm>
            <a:off x="2646750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Бельгийская кухня известна своими сладостями, особенно вафлями и шоколадом — символами гастрономической культуры и предметом национальной гордости.
</a:t>
            </a:r>
            <a:endParaRPr lang="en-US" sz="693" dirty="0"/>
          </a:p>
        </p:txBody>
      </p:sp>
      <p:sp>
        <p:nvSpPr>
          <p:cNvPr id="16" name="Text 5"/>
          <p:cNvSpPr txBox="1"/>
          <p:nvPr/>
        </p:nvSpPr>
        <p:spPr>
          <a:xfrm>
            <a:off x="2646751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Вафли и шоколадные изделия Бельгии
</a:t>
            </a:r>
            <a:endParaRPr lang="en-US" sz="758" dirty="0"/>
          </a:p>
        </p:txBody>
      </p:sp>
      <p:sp>
        <p:nvSpPr>
          <p:cNvPr id="17" name="Text 6"/>
          <p:cNvSpPr txBox="1"/>
          <p:nvPr/>
        </p:nvSpPr>
        <p:spPr>
          <a:xfrm>
            <a:off x="4811651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Хлебобулочные изделия Франции стали международным гастрономическим брендом, отражая мастерство французских пекарей и устоявшиеся традиции ежедневного питания.
</a:t>
            </a:r>
            <a:endParaRPr lang="en-US" sz="665" dirty="0"/>
          </a:p>
        </p:txBody>
      </p:sp>
      <p:sp>
        <p:nvSpPr>
          <p:cNvPr id="18" name="Text 7"/>
          <p:cNvSpPr txBox="1"/>
          <p:nvPr/>
        </p:nvSpPr>
        <p:spPr>
          <a:xfrm>
            <a:off x="4811651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Багеты и круассаны Франции
</a:t>
            </a:r>
            <a:endParaRPr lang="en-US" sz="844" dirty="0"/>
          </a:p>
        </p:txBody>
      </p:sp>
      <p:sp>
        <p:nvSpPr>
          <p:cNvPr id="19" name="Text 8"/>
          <p:cNvSpPr txBox="1"/>
          <p:nvPr/>
        </p:nvSpPr>
        <p:spPr>
          <a:xfrm>
            <a:off x="6967875" y="4042101"/>
            <a:ext cx="15921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символизирует вековые государственные устои Люксембурга, а культурные традиции включают сочетание немецких и французских влияний в языке и образе жизни.
</a:t>
            </a:r>
            <a:endParaRPr lang="en-US" sz="693" dirty="0"/>
          </a:p>
        </p:txBody>
      </p:sp>
      <p:sp>
        <p:nvSpPr>
          <p:cNvPr id="20" name="Text 9"/>
          <p:cNvSpPr txBox="1"/>
          <p:nvPr/>
        </p:nvSpPr>
        <p:spPr>
          <a:xfrm>
            <a:off x="6967876" y="3744575"/>
            <a:ext cx="1592100" cy="2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и традиции Люксембурга
</a:t>
            </a:r>
            <a:endParaRPr lang="en-US" sz="829" dirty="0"/>
          </a:p>
        </p:txBody>
      </p:sp>
      <p:sp>
        <p:nvSpPr>
          <p:cNvPr id="21" name="Text 1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культурные традиции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155"/>
            <a:ext cx="1498500" cy="14809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9988" y="1510155"/>
            <a:ext cx="1498500" cy="1480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2788" y="1510155"/>
            <a:ext cx="1498500" cy="1480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5600" y="1510155"/>
            <a:ext cx="1498500" cy="14809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80250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Париж привлекает свыше 30 миллионов туристов ежегодно своими музеями, архитектурой и культурными событиями. Эйфелева башня — один из самых знаменитых символов Франции.
</a:t>
            </a:r>
            <a:endParaRPr lang="en-US" sz="785" dirty="0"/>
          </a:p>
        </p:txBody>
      </p:sp>
      <p:sp>
        <p:nvSpPr>
          <p:cNvPr id="14" name="Text 3"/>
          <p:cNvSpPr txBox="1"/>
          <p:nvPr/>
        </p:nvSpPr>
        <p:spPr>
          <a:xfrm>
            <a:off x="580251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мировой центр притяжения
</a:t>
            </a:r>
            <a:endParaRPr lang="en-US" sz="1204" dirty="0"/>
          </a:p>
        </p:txBody>
      </p:sp>
      <p:sp>
        <p:nvSpPr>
          <p:cNvPr id="15" name="Text 4"/>
          <p:cNvSpPr txBox="1"/>
          <p:nvPr/>
        </p:nvSpPr>
        <p:spPr>
          <a:xfrm>
            <a:off x="27309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Брюгге, Брюссель и Гент известны своими средневековыми зданиями, музеями и уютными площадями, которые ежедневно посещают тысячи путешественников.
</a:t>
            </a:r>
            <a:endParaRPr lang="en-US" sz="856" dirty="0"/>
          </a:p>
        </p:txBody>
      </p:sp>
      <p:sp>
        <p:nvSpPr>
          <p:cNvPr id="16" name="Text 5"/>
          <p:cNvSpPr txBox="1"/>
          <p:nvPr/>
        </p:nvSpPr>
        <p:spPr>
          <a:xfrm>
            <a:off x="27309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Бельгийские города с уникальным наследием
</a:t>
            </a:r>
            <a:endParaRPr lang="en-US" sz="921" dirty="0"/>
          </a:p>
        </p:txBody>
      </p:sp>
      <p:sp>
        <p:nvSpPr>
          <p:cNvPr id="17" name="Text 6"/>
          <p:cNvSpPr txBox="1"/>
          <p:nvPr/>
        </p:nvSpPr>
        <p:spPr>
          <a:xfrm>
            <a:off x="48937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 славится своими каналами и музеями, а Кекенхоф — крупнейший в мире парк цветов, привлекающий любителей природы и искусства из разных стран.
</a:t>
            </a:r>
            <a:endParaRPr lang="en-US" sz="876" dirty="0"/>
          </a:p>
        </p:txBody>
      </p:sp>
      <p:sp>
        <p:nvSpPr>
          <p:cNvPr id="18" name="Text 7"/>
          <p:cNvSpPr txBox="1"/>
          <p:nvPr/>
        </p:nvSpPr>
        <p:spPr>
          <a:xfrm>
            <a:off x="48937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Нидерланды: каналы и парки цветов
</a:t>
            </a:r>
            <a:endParaRPr lang="en-US" sz="1031" dirty="0"/>
          </a:p>
        </p:txBody>
      </p:sp>
      <p:sp>
        <p:nvSpPr>
          <p:cNvPr id="19" name="Text 8"/>
          <p:cNvSpPr txBox="1"/>
          <p:nvPr/>
        </p:nvSpPr>
        <p:spPr>
          <a:xfrm>
            <a:off x="7056575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город Люксембурга и крепость являются памятниками истории, сохранившимися в отличном состоянии и демонстрирующими уникальное культурное наследие.
</a:t>
            </a:r>
            <a:endParaRPr lang="en-US" sz="785" dirty="0"/>
          </a:p>
        </p:txBody>
      </p:sp>
      <p:sp>
        <p:nvSpPr>
          <p:cNvPr id="20" name="Text 9"/>
          <p:cNvSpPr txBox="1"/>
          <p:nvPr/>
        </p:nvSpPr>
        <p:spPr>
          <a:xfrm>
            <a:off x="7056576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 — исторический центр Европы
</a:t>
            </a:r>
            <a:endParaRPr lang="en-US" sz="917" dirty="0"/>
          </a:p>
        </p:txBody>
      </p:sp>
      <p:sp>
        <p:nvSpPr>
          <p:cNvPr id="21" name="Text 1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главные достопримечательности
</a:t>
            </a:r>
            <a:endParaRPr lang="en-US" sz="3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языковое многообразие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гарантирует обязательное школьное образование для всех детей в возрасте от 6 до 16 лет, обеспечивая высокий уровень грамотности и подготовки.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Бельгии, Люксембурге и Нидерландах школьная система включает несколько официальных языков, что способствует развитию многоязычия и взаимодействию культур.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обмены популярны среди европейских студентов, позволяя познакомиться с культурой и языками соседних стран региона.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Зимы здесь мягкие с температурой около +3 °C, а лето прохладное, что создаёт благоприятные условия для сельского хозяйства и комфортной жизни.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 морской климат региона
</a:t>
            </a:r>
            <a:endParaRPr lang="en-US" sz="1069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Сена, Луара, Рейн и Маас обеспечивают судоходство и водные ресурсы, играя важную роль в экономике и экологии областей.
</a:t>
            </a:r>
            <a:endParaRPr lang="en-US" sz="866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реки региона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Нидерландов находится ниже уровня моря и защищена дамбами. В регионе активно сохраняются парки и заповедники для поддержания биоразнообразия.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зоны и дамбы
</a:t>
            </a:r>
            <a:endParaRPr lang="en-US" sz="1114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реки и природные особенности
</a:t>
            </a:r>
            <a:endParaRPr lang="en-US" sz="31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Сборная Франции завоевала титулы чемпионов мира в 1998 и 2018 годах, став символом спортивного успеха страны и вдохновением для молодёжи.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— национальная гордость Франции
</a:t>
            </a:r>
            <a:endParaRPr lang="en-US" sz="1364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славятся вольным классическим и олимпийским конькобежным спортом, а также стартом престижной велогонки Тур де Франс на территории Франции.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Велоспорт и конькобежный спорт Нидерландов
</a:t>
            </a:r>
            <a:endParaRPr lang="en-US" sz="122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Зинедин Зидан, легенда французского футбола; Эден Азар, выдающийся бельгийский футболист; Макс Ферстаппен, ведущий гонщик в автоспорте из Нидерландов.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спортсмены региона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известные спортсмены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 мировая роль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Гааге расположен Международный суд ООН, играющий ключевую роль в разрешении международных споров на правовой основе.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Брюсселе находятся штаб-квартиры Евросоюза и НАТО, что делает регион центром политического и военного сотрудничества Евросоюза.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является постоянным членом Совета Безопасности ООН, влияя на мировую политику и безопасность.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Бенилюкса активно участвуют в международных гуманитарных инициативах, климатических соглашениях и глобальном управлении, укрепляя свои позиции на мировой арене.
</a:t>
            </a:r>
            <a:endParaRPr lang="en-US" sz="1137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устойчивый вклад региона в европейское и мировое развитие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страны Бенилюкса играют ключевую роль в формировании политики, экономики и культуры Европы, продолжая активно влиять на международные процессы и сотрудничество.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2026-05-11T05:54:40Z</dcterms:created>
  <dcterms:modified xsi:type="dcterms:W3CDTF">2026-05-11T05:54:40Z</dcterms:modified>
</cp:coreProperties>
</file>