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молекулярная природа гена, строение и функции ДНК, процессы передачи информации в клетке
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понятий молекулярной генетики и механизмов информационного обмена в клетке.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гена и структуры ДНК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Менделя до Уотсона и Крика: ключевые эксперименты раскрыли природу наследственности и молекулярное строение ДНК, что дало старт современной генетике.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кодирующий конкретный белок или функциональную РНК, обеспечивая различные биологические функции.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регуляторных элементов (промоторы, энхансеры) и структурных частей: экзонов и интронов.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некодирующие гены, транскрибируемые в молекулы тРНК и рРНК, участвующие в синтезе белка.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определение гена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строение ДНК: двойная спираль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– основа 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антипараллельных цепей, которые образуют спираль. Водородные связи между азотистыми основаниями обеспечивают устойчивость этой структуры.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нуклеотида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содержит сахар дезоксирибозу, фосфатную группу и одно из четырёх оснований: аденин, тимин, гуанин или цитозин.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Антипараллельное расположение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ДНК направлены в противоположные стороны, что критично для процессов репликации и транскрипции.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структуры ДНК: модель и эксперимент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Розалинд Франклин, 1952; публикация Уотсона и Крика, 1953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Рентгеноструктурные данные Франклин подтвердили параметры спирали, предложенной Уотсоном и Криком.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двойной спирали точно отражает физическую структуру молекулы ДНК.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 передаёт наследственную информацию через последовательность нуклеотидов при клеточном делении.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функции ДНК в клетке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активность генов, влияя на адаптацию и развитие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программирование синтеза белков, определяя структуру и функции клеток.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основой для процессов репликации, транскрипции, рекомбинации и репарации генетического материала.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иРНК транслирует генетическую информацию из ядра в цитоплазму для синтеза соответствующих белков.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РНК и их молекулярные функции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служит адаптером, доставляя аминокислоты к рибосомам согласно кодонам иРНК.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образует структурный и каталитический каркас рибосомы, участвующий в сборке полипептидной цепи.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догма молекулярной биологии
</a:t>
            </a:r>
            <a:endParaRPr lang="en-US" sz="214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генетической информации в клетке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блок ДНК: структура нуклеотида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нуклеотида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состоит из сахара дезоксирибозы, фосфатной группы и одного из четырёх азотистых оснований. Эти компоненты формируют уникальную молекулярную структуру.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азотистых оснований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Пуриновые основания (аденин, гуанин) обладают двухкольцевой структурой, тогда как пиримидиновые (цитозин, тимин) — одноцикловой, что влияет на схемы спаривания.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между азотистыми основаниями образуют пары A–T с двумя связями и G–C с тремя, дополнительно стабилизируя двойную спираль.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химических связей в молекуле ДНК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цепи нуклеотиды связаны прочными ковалентными фосфодиэфирными связями, формируя цепь полинуклеотидов.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с повышенным содержанием пар G–C обладают повышенной термостабильностью, что важно для устойчивости ДНК в различных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5901"/>
            <a:ext cx="4389600" cy="1949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 РНК: химические и функциональные отличия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химические компоненты, структуру, локализацию и основные функции ДНК и РНК, отражая их различия и особенности в клеточных процессах.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отличаются химической структурой и местом функционирования, что обуславливает их разные биологические роли в клетке.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Профильные учебники молекулярной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— точное копирование молекулы для образования двух идентичных дочерних молекул, обеспечивающее сохранение генетической информации при делении клеток.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ДНК: сущность процесса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 определённых участках — точках происхождения репликации, где спираль ДНК расплетается и формируется репликационная вилка.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ферменты: хеликаза разрывает водородные связи для разделения цепей, ДНК-полимераза синтезирует новую цепь, следуя матрице родительской.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Примаза создаёт короткие РНК-праймеры, необходимые для начала синтеза, обеспечивая старт репликации на обеих цепях ДНК.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репликации ДНК: графическое представление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молекулярной биологии,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стадия репликации сопровождается четкими молекулярными изменениями, обеспечивающими точность и полноту копирования ДНК.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репликации помогает раскрыть механизмы поддержания генетической стабильности при клеточном делении.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репликации: ключевые роли и 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— главный архитектор удлинения цепи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фермент прикрепляет нуклеотиды к растущей цепи ДНК, используя исходную цепь как шаблон. Он обеспечивает высокую точность и скорость синтеза новой молекулы.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раскрывает двойную спираль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Удаляя водородные связи между нитями, хеликаза расплетает структуру ДНК, создавая пространство для ферментов, синтезирующих новые цепи.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соединяет мосты в молекуле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скрепляет короткие фрагменты Окадзаки на отстающей цепи, обеспечивая непрерывность ДНК. Репарационные ферменты исправляют ошибки для предотвращения мутаций.
</a:t>
            </a:r>
            <a:endParaRPr lang="en-US" sz="101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Нуклеиновая кислота синтезируется строго по матрице исходной цепи, что гарантирует точную передачу генетической информации согласно принципу комплементарности.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Чаргафф установил равенство между аденином и тимином, гуанином и цитозином, что подтверждает закономерность в структуре ДНК и её стабильность.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лежит в основе процессов репликации и транскрипции, обеспечивая консервативность наследственной информации сквозь поколения.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Матричный принцип синтеза нуклеиновых кислот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заключается в копировании информации с ДНК на иРНК по принципу комплементарности, что необходимо для синтеза белков.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определение и функциональное значение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способствует тканевой специфичности, позволяя клеткам выполнять разные функции в организме.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процедура обеспечивает реализацию генетической программы в конкретных клетках, регулируя процесс образования белков.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транскрипции интенсивно регулируется, что позволяет адаптировать экспрессию генов к изменениям в среде и развитию.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транскрипции: молекулярные механизмы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транскрипции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связыванием РНК-полимеразы с промотором гена. Затем участок ДНК локально расплетается, открывая матрицу для синтеза РНК.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и терминация транскрипта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продвигается вдоль матричной цепи, удлиняя иРНК. Завершение происходит при достижении терминатора, после чего РНК отделяется от ДНК.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01714"/>
            <a:ext cx="4389600" cy="19172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транскрипции у прокариот и эукариот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различия в организации и механизмах транскрипции между прокариотическими и эукариотическими клетками.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обусловлены уровнем организации клеток и обеспечивают более сложную регуляцию экспрессии генов у эукариот.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клетки, 2023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воплощает наследственные программы, формируя белки, необходимые для функционирования и развития клеток.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транскрипции для организма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Регулируя скорость и точность транскрипции, клетки адаптируют свои функции к изменяющимся условиям окружающей среды.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разнообразие фенотипических проявлений и устойчивость к стрессовым воздействиям, поддерживая гомеостаз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гена, ДНК и транскрипции в жизни организмов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хранится и передаётся через процессы репликации и транскрипции, что обеспечивает непрерывность жизни и потенциал для биотехнологического прогресса.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2026-05-10T00:25:33Z</dcterms:created>
  <dcterms:modified xsi:type="dcterms:W3CDTF">2026-05-10T00:25:33Z</dcterms:modified>
</cp:coreProperties>
</file>