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Николаевич Островский: драматург русского театра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национальной сцены, где звучит живая речь и узнаваемая жизнь.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время, когда формировался Островский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писал в эпоху роста городов, торговли и социальных перемен. Литература всё чаще обращалась к реальной жизни, а он превратил быт, семейные конфликты и речь современников в основу новой драматургии.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 — рождение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Островский родился в семье судебного чиновника. Детство в Замоскворечье дало ему раннее знание купеческой среды и городского быта.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— учёба и 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на юридическом факультете Московского университета, но не окончил его. Работа в суде открыла ему мир споров, тяжб и разных социальных речей.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ставшие основой пьес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Судебный опыт и московские впечатления сформировали его интерес к характерам, семейным столкновениям и жизненным конфликтам, которые позднее стали материалом для драм.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как источник будущих пьес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быт как живая школа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научило Островского внимательно видеть замкнутый мир купеческих домов. Он наблюдал строгие нравы, расчётливость и власть старших над младшими.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люди и сцены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этих впечатлений выросли его пьесы о старой Москве. В них слышны подлинные разговоры, узнаваемые типы людей и детали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успехи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«Свои люди — сочтёмся!» принесла Островскому широкую известность. В ней он показал купеческое мошенничество и разрушительную силу жажды наживы.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сопровождался цензурным запретом, что сразу обозначило остроту его наблюдений. Автор затронул социально болезненные темы без сглаживания и прикрас.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ранней пьесе заметны точный диалог, комизм и умение соединять бытовую сцену с серьёзным нравственным смыслом.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драматургия Островского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наблюдения за жизнью рождается драматический конфликт.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2344" y="1691475"/>
            <a:ext cx="14887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149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081" y="170430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мотивы пьес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денег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у Островского часто становятся мерилом человеческой ценности. Они определяют брак, уважение, семейные решения и даже само право на голос.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деспотизм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его пьесах нередко превращается в пространство подчинения. Старшие распоряжаются младшими, а внешнее благополучие скрывает страх и унижение.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женщины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особенно остро переживают зависимость от семьи и общественных правил. Через их судьбы раскрывается цена несвободы и невозможность равного выбора.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Островского постоянно оказываются между долгом и личным чувством. Именно внутреннее решение, а не внешнее событие, часто становится главным испытанием.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Лицемерие благопристойности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вежливыми формами нередко скрываются жестокость, расчёт и страх осуждения. Этот контраст делает его пьесы не только бытовыми, но и глубоко нравственными.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пьесы и их проблематика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произведения Островского показывают, как он соединял социальную сатиру, психологическую драму и лирико-мифологическое начало.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набору тем видно, что драматург развивал не один жанр, а целую систему художественных форм.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хронология и проблематика произведений А. Н. Островского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«Грозе» личное чувство сталкивается с миром страха и подавления. Именно этот конфликт делает пьесу особенно напряжённой и психологически убедительной.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выделяется внутренней честностью и стремлением к свободе, тогда как Кабаниха и Дикой воплощают жёсткую власть и привычку подчинять других.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показывает не только семейную несвободу, но и давление общественных норм. Из-за этого частная история приобретает общенациональный смысл.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отклик на пьесу объясняется её точностью: в ней читатели и зрители увидели узнаваемую реальность, а не отвлечённую литературную схему.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как вершина психологической драмы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портрет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просто записывал бытовые слова, а строил через них образ человека. Одни говорят властно и грубо, другие осторожно и почтительно, третьи — мечтательно и неуверенно. Так язык становится точным инструментом характеристики.
</a:t>
            </a:r>
            <a:endParaRPr lang="en-US" sz="907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рукописи к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это особенно заметно: текст Островского требует внимательного чтения и точной игры. Даже афиша или рукопись рядом с постановкой напоминают, что его пьесы рождались из живого звучания слова.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купеческого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Островского герой узнаётся уже по первой реплике. Просторечие, пословицы и резкие интонации сразу показывают происхождение, воспитание и манеру держаться. Поэтому сценический разговор звучит естественно и убедительно, как подслушанная жизнь.
</a:t>
            </a:r>
            <a:endParaRPr lang="en-US" sz="847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язык и речевая характеристика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пьесы Островского и годы создания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Пьесы, обозначившие основные этапы творчества Островского: от социальной сатиры к психологической и лирической драме.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тем и жанров показывает, как драматург расширял границы русской сцены, сохраняя интерес к жизни общества и внутреннему конфликту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произведений А. Н. Островского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Малый театр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Островского стали для Малого театра не просто репертуаром, а школой сценической правды: актёрам требовались естественная речь, точный жест и внимание к социальным различиям персонажей.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добивался ансамблевого исполнения, где важна не только яркая роль, но и согласованность всей труппы. Такой подход помог театру приблизиться к жизненной достоверности и избежать внешней эффектности.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сотрудничество с театром Островский утвердил новый тип русской сцены — реалистический, психологически точный и ориентированный на узнаваемые жизненные конфликты, а не на условную декламацию.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пьесы к зрителю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характерная для создания и сценической судьбы пьес Островского.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пьесах Островского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— «Гроза»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становится символом внутренней свободы и нравственной силы. Её трагедия показывает, как жестокие семейные нормы ломают личность, не оставляя человеку пространства для честного выбора.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1878 — «Бесприданница»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Лариса воплощает зависимость женщины от материального расчёта и чужой воли. Её судьба раскрывает, насколько уязвимыми оказываются чувства в мире, где людей оценивают как выгодную партию.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 лирические пьесы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Снегурочки Островский соединяет поэтичность и мотив недостижимой гармонии. Через неё драматург показывает, что стремление к любви и полноте жизни может столкнуться с непреодолимыми границами.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театральная практика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требовали от актёров не одиночной выразительности, а точной совместной игры. Поэтому в постановке особенно важны ритм сцены, паузы, интонации и ощущение правды происходящего.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писал с расчётом на живую сцену: он выстраивал диалоги так, чтобы они звучали естественно, и тщательно продумывал поведение персонажей, делая каждую реплику частью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Островского на русскую драму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изменил сам принцип построения русской пьесы: обыденная жизнь стала источником большого драматического конфликта и серьёзного разговора о человеке.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художественные принципы подготовили развитие реалистической драмы и повлияли на последующих авторов, включая Чехова.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драматургии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период и признание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жизни Островский окончательно утвердился как ведущий драматург России: его новые пьесы ожидали театры, а публика воспринимала его как автора, точно чувствующего современность.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в разных жанрах — от социальной и психологической драмы до исторических и сказочных пьес, расширяя возможности русской сцены и сохраняя интерес к народной речи и нравственной проблематике.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творчества, Островский занимался театральной организацией и вопросами репертуара. Его смерть в 1886 году завершила эпоху, но не оборвала влияние его пьес на театр и литературу.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Прижизненная и посмертная репутация Островского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к Островскому: от споров и цензурных ограничений до признания классиком русской культуры.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спорный современник стал общепризнанным классиком, а его пьесы закрепились в постоянной культурной памяти.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Историко-литературные сведения о рецепции Островского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Островский важен сегодня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Островского помогают увидеть, как деньги, статус и семейное давление влияют на поступки людей. Эти механизмы узнаваемы и в современной жизни, поэтому его драматургия не теряет силы.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внешняя благопристойность может скрывать жестокость и ложь. Для школьника это важный урок: не всё, что выглядит порядочным, действительно справедливо и человечно.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Островского заставляют задуматься о цене честности. В его пьесах нравственный выбор редко бывает удобным, но именно он определяет достоинство личности в сложной среде.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Островского развивает внимание к речи, характеру и социальному контексту. Это помогает лучше понимать литературу, театр и реальные конфликты между человеком и обществом.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— основа русского театра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соединил реализм, живую речь и глубокое знание человеческих характеров, создав драму, которая остаётся важной и для литературы, и для театра, и для понимания русской культуры.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2026-05-23T11:53:40Z</dcterms:created>
  <dcterms:modified xsi:type="dcterms:W3CDTF">2026-05-23T11:53:40Z</dcterms:modified>
</cp:coreProperties>
</file>