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жизни страны и каждого ученика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объединяет людей, знания и культуру России.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общий для большой страны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многих народов, и русский язык помогает им понимать друг друга в школе, в поездках, на работе и в повседневной жизни. Его государственный статус делает его общим языком всей страны.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язык: что это значит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закреплён как государственный в статье 68 Конституции Российской Федерации и действует на всей территории страны.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обязателен в работе органов власти, судах, официальных документах и в системе образования, чтобы важная информация была понятна всем.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республиках России рядом с русским могут использоваться и другие государственные языки, что отражает многонациональный состав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школе, городе и дома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русском языке проходят уроки и перемены, пишутся объявления, инструкции и школьные правила. Он помогает ученикам задавать вопросы, договариваться и понимать друг друга в обычных ситуациях.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русский язык виден на вывесках, названиях улиц, в транспорте, новостях и интернете. Один общий язык делает общение удобным дома, в школе и в общественных местах.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пользуются русским языком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знают не только в России: он нужен для учёбы, работы, чтения и общения в разных странах.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русский язык имеет крупную аудиторию и важен далеко за пределами одной страны.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распространённости языков; оценка около 258 млн носителей и пользователей русского языка (по учебным и энциклопедическим источникам).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 язык межнационального общения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разных национальностей могут вместе учиться, задавать вопросы и объяснять материал, если пользуются общим языком. Это делает уроки понятнее и помогает быстрее находить друзей.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поездках по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нужен, чтобы читать указатели, понимать объявления, спрашивать дорогу и узнавать важную информацию. В путешествии по России он помогает чувствовать себя уверенно в любом регионе.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русском языке люди говорят в магазинах, транспорте, на улице и в переписке. Он помогает спокойно обсуждать дела, уточнять детали и решать обычные жизненные вопросы.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используется в сообщениях, правилах, документах и инструкциях. Благодаря этому люди разных национальностей получают одинаково точную и понятную информацию.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общий язык объединяет людей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повседневное общение на русском языке укрепляет взаимопонимание и связь между регионами страны.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образовании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школ России русский язык является главным языком обучения: на нём звучат объяснения учителя, формулируются задания и обсуждаются ответы учеников.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русском языке написаны учебники, рабочие тетради, проверочные работы и многие материалы по разным предметам, поэтому важно уверенно читать и понимать тексты.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хорошо владеет русским языком, ему легче изучать математику, историю, биологию и другие дисциплины, потому что он точнее понимает учебную информацию.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русский язык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сферы, в которых русский язык нужен каждый день и в официальной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присутствует во всех главных сферах жизни общества и обеспечивает единое понимание информации.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учебные и справочные материалы.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культура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знают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русский язык школьники открывают мир произведений Пушкина, Толстого, Достоевского и Чехова. В библиотеке или на уроке литературы слово становится живым: в нём слышны характеры героев, история страны и красота родной речи.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звучащее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особенно заметно, как русский язык помогает передавать чувства и смысл. Реплики актёров, интонация и паузы делают спектакль понятным зрителям и помогают увидеть, как язык соединяет литературу и живое общение.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сохранённая в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сказки, песни и стихотворения передаются из поколения в поколение именно через язык. Когда человек читает, слушает или учит такие тексты, он знакомится не только со словами, но и с исторической памятью народа.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русского литературного языка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нормы помогают правильно писать слова, выбирать буквы и не допускать ошибок. Они нужны, чтобы письменная речь была понятной любому читателю и выглядела аккуратно.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Пунктуационные нормы показывают, где ставить запятые, тире, двоеточия и другие знаки. Благодаря им текст легче читать, а смысл предложения становится точным и ясным.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произношения и ударения делают устную речь правильной и естественной. Если говорить по нормам, собеседникам проще понимать друг друга, а речь звучит культурно и уверенно.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употребления слов помогают выбирать подходящее слово для каждой ситуации. Словари, учебники и справочники закрепляют эти правила, а школьники учатся применять их на уроках.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видах речи нужен русский язык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язык меняет требования: где-то важнее простота, а где-то — точность и строгая форма записи.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особенно необходим в повседневном общении, учёбе и официальных текстах, потому что в этих сферах от него зависит точность понимания.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по материалам темы для учебной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русский язык помогает в цифровой среде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нужен, чтобы точно формулировать запросы в поисковых системах и быстро находить нужные статьи, правила, новости и учебные материалы.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Автопроверка орфографии, переводчики и голосовые помощники распознают русские слова и предложения, поэтому грамотность важна даже при обычной работе с телефоном.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и мессенджерах русский язык помогает писать сообщения, обсуждать задания, делиться новостями и поддерживать связь с друзьями и родными.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сети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образовательных платформах по-русски размещают курсы, тесты и объяснения. Понимание языка помогает школьнику уверенно работать с цифровыми заданиями и инструкциями.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языки народов России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нужен как общий мост между людьми из разных регионов. Он помогает учиться вместе, обсуждать дела, путешествовать и понимать официальную информацию без трудностей.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родных языков важно не меньше, чем владение русским. Когда дети знают язык своей семьи и хорошо говорят по-русски, они лучше понимают и культуру народа, и жизнь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многих национальностей, и у каждого народа есть свои родные языки, песни, сказки и традиции. Это делает страну особенно богатой и разнообразной.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сохраняются правила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нормы русского языка фиксируются, передаются в обучении и применяются в 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русского языка в обществе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не только говорить и писать, но и передавать знания, сохранять традиции и оформлять важные решения в стране.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 направлениям язык остаётся универсальным инструментом общества, а сильнее всего проявляется в общении и объединении людей.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по материалам темы для учебной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за пределами России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на карте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русский язык изучают в школах и университетах, потому что он помогает читать книги и понимать людей из России и других стран. На занятиях рядом с учебниками часто стоят глобус и флаги, показывающие международный интерес к языку.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 общения и путешествий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приезжают в Россию или встречают русскоязычных собеседников за рубежом, знание русского языка помогает задавать вопросы, читать вывески и понимать объявления. Так язык становится удобным средством общения в поездках и культурных встречах.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официального употребления русского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текстах русский язык обеспечивает точность формулировок, единое понимание и юридическую значимость документов.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перечисленных случаях русский язык нужен для ясности, единых правил и правильного оформления важных сведений.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и официальные документы.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хорошо владеть русским языком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книг, рассказов и статей расширяет словарный запас и помогает замечать, как строятся предложения. Чем чаще ребёнок читает, тем богаче и точнее становится его речь.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закрепляет правила орфографии и пунктуации. Практика учит не только запоминать правило, но и уверенно применять его в письме и проверочных работах.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словарём приучает искать значение, ударение и правильное написание слов. Это полезно и на уроках, и в повседневном общении, когда нужно говорить без ошибок.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отношение к собственной речи помогает замечать неточности и исправлять их. Если следить за устной и письменной речью дома, в школе и в интернете, культура речи растёт быстрее.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основа общения и учёбы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соединяет людей разных народов, помогает учиться, работать и сохранять культуру страны. Для школьника это ещё и путь к грамотной речи, уверенному общению и успеху.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2026-05-23T14:36:17Z</dcterms:created>
  <dcterms:modified xsi:type="dcterms:W3CDTF">2026-05-23T14:36:17Z</dcterms:modified>
</cp:coreProperties>
</file>