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 литературный жанр: масштаб, история,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прозаическая форма, где человек виден в движении эпохи.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истоков к классике: как складывался роман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вырос из средневековой словесности и народной прозы, а в Новое время стал ведущим жанром европейской литературы. В России его развитие связано с именами Пушкина, Гоголя, Тургенева, Толстого и Достоевского.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романа и его основные признаки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— это крупное прозаическое произведение с развернутым сюжетом, в котором события не исчерпываются одним эпизодом, а образуют сложную и многослойную художественную конструкцию.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предполагает несколько сюжетных линий и обширную систему персонажей. Благодаря этому писатель может показать не только судьбу героя, но и целый круг его связей.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обычно находится конфликт личности и среды, а повествование сочетает событийный, психологический и философский планы. Именно это придает роману глубину и жанровую гибкость.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романа характерен широкий охват времени и пространства: действие может развертываться в течение многих лет и в разных социальных средах, соединяя частную жизнь с историческим фоном.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точные размеры, а жанровую иерархию по масштабу изображения и числу художественных задач.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обладает наибольшей емкостью: он свободнее других жанров по композиции, персонажам и охвату жизненного материала.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по объему и сложности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жанровым признакам художественной прозы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происхождение романа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 романа опирались на рыцарские повествования, где герой проходил испытания и искал идеал. Постепенно на первый план вышел не подвиг сам по себе, а личный выбор человека и цена его решений.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рыцарского пути к новому герою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Плутовской роман и сатирическая проза раннего Нового времени сделали героя более земным и противоречивым. В них важны не только приключения, но и столкновение личности с обманом, обществом и собственными слабостями.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сатира как школа жанра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Сервантеса, опубликованный в 1605 и 1615 годах, часто называют одним из первых образцов современного романа. В нем особенно ясно видно, как человек меняется под давлением реальности и собственных представлений о мире.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Кихот» как поворотный момент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эпоху реализма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полно раскрылись темы семьи, труда, денег, образования, любви и долга. Роман стал формой, через которую литература анализирует не только человека, но и порядок жизни.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Реалистический роман строится на правдоподобии деталей, причинной связи событий и типичности характеров. Судьба героя в нем тесно связана с устройством общества и его нравственными законами.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роман стал главным жанром реализма, потому что позволял подробно показывать быт, социальные отношения и исторический фон без упрощения жизненных противоречий.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9720"/>
            <a:ext cx="4839600" cy="2298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роман меняет угол зрения: от истории и общества к внутреннему миру героя.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романа показывают одну общую особенность жанра: он соединяет личную судьбу с крупными жизненными процессами.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Литературоведческая типология жанров романа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романа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Роман-эпопея показывает не только судьбу отдельного героя, но и движение народа, истории и времени. В таком произведении личная драма становится частью общего исторического опыта.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 Л. Н. Толстого и «Тихий Дон» М. А. Шолохова демонстрируют, как масштабное историческое событие меняет человеческие отношения, выбор и само понимание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жанра характерны большие временные рамки, множество персонажей, широкий географический охват и внимание к тому, как частная жизнь соотносится с судьбой страны.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Роман-эпопея и его масштаб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развития действия и дополнительные композиционные элементы романа.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романа: от завязки к развязке
</a:t>
            </a:r>
            <a:endParaRPr lang="en-US" sz="3139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среда в романе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романа обычно стоит герой, который проходит испытания, делает нравственный выбор и меняется под действием опыта. Его поступки раскрывают не только характер, но и внутренний конфликт.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ним действует среда: семья, общество, историческое время и система взглядов других персонажей. Она не просто фон, а сила, которая влияет на ход конфликта и придает образам объем.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окружение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5" y="1671170"/>
            <a:ext cx="431700" cy="34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994" y="163085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127" y="3403883"/>
            <a:ext cx="431700" cy="3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03883"/>
            <a:ext cx="431700" cy="383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как важнейшая особенность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будто говорит сам с собой, и читатель видит ход его мысли, сомнения, самооправдание и скрытые мотивы поступка без внешних пояснений автора.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сближает голос автора и героя, позволяя передать живое течение сознания, не разрушая повествования и сохраняя психологическую точность наблюдения.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выразительное движение, взгляд, жест или черта внешности нередко становится ключом к характеру, состоянию души и внутреннему конфликту персонажа.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деталь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резкие смены настроения и столкновение противоположных чувств показывают сложность личности и делают психологический анализ особенно глубоким и достоверным.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переживаний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 романе часто получают дополнительный смысл: они напоминают о прошлом, подчёркивают тему памяти или отражают нравственный выбор героя.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вещь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хронологию дат, а условный рост художественной зрелости жанра в школьной литературной традиции.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развития связан с Толстым и Достоевским; именно в XIX веке роман стал главной формой изображения личности и общества.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русской литературе XIX века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литературы XIX века; школьный курс литературы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романе общественная тема почти всегда связана с вопросами совести и ответственности: частная история становится способом осмыслить устройство мира и место человека в нём.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особенно убедителен там, где личный выбор сталкивается с давлением среды: бедностью, неравенством, семейными ожиданиями, войной, городским одиночеством или нравственным кризисом.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отдельного героя роман показывает, как крупные исторические перемены входят в повседневную жизнь: меняют привычки, взгляды, систему ценностей и отношения между людьми.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общественные проблемы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754479"/>
            <a:ext cx="4535700" cy="23492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романы и их художественные особенности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произведения, в которых по-разному раскрываются человек, общество и историческое время.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крупный роман создаёт собственную модель героя и конфликта, но все они соединяют сюжет, характер и авторскую мысль.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классической литературы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композиция помогает проследить движение героя от исходной ситуации к перелому, а кольцевая делает особенно заметными возвращение к началу, повтор опыта и изменение смысла событий.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почти всегда служит раскрытию смысла: читатель видит не просто цепь событий, а путь личности к пониманию себя, общества и исторического момента.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Контрасты, повторы, вставные эпизоды и лирические отступления не разрывают текст, а организуют его внутреннюю логику, связывая частные сцены с общей идеей произведения.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сюжетные линии расширяют художественный мир: рядом с главной историей возникают дополнительные судьбы, которые усиливают тему, углубляют конфликт и показывают действие времени на разных уровнях.
</a:t>
            </a:r>
            <a:endParaRPr lang="en-US" sz="1332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приемы в романе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роман всё чаще отказывается от строгой последовательности событий: появляются фрагменты памяти, разорванное время, несколько точек зрения и открытый финал, требующий активного читателя.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жанр продолжает меняться, включая элементы хроники, детектива, фантастики, семейной саги и документальной прозы; так роман остаётся гибким инструментом разговора о сложной современности.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XX–XXI веков: новые формы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удобно читать и в школе, и для личного выбора: он оставляет пространство для собственных вопросов и споров.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держится на балансе между увлекательным сюжетом и смысловой глубиной; именно это делает роман жанром для разных поколений.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популярным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и читательской практике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роман глубже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тему и проблему: о чём говорит произведение и какой жизненный или нравственный вопрос ставит автор перед героем, обществом и читателем.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рассмотрите конфликт, композицию и систему персонажей: именно они показывают, как развивается идея и почему события расположены именно в таком порядке.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соотнесите роман с историческим контекстом и литературной традицией: так становится видно, что в нём новое, а что продолжает уже известные художественные принципы.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обратите внимание на детали речи, символы, повторы, пространство и время: эти элементы часто скрывают главный смысл, а не только украшают текст.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школьного анализа эпического произведения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романа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масштаб эпохи и глубину личного опыта, поэтому помогает понять и историю общества, и внутренний мир человека, сохраняя свою художественную и читательскую актуальность.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остаётся центральным жанром литературы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2026-05-20T00:34:26Z</dcterms:created>
  <dcterms:modified xsi:type="dcterms:W3CDTF">2026-05-20T00:34:26Z</dcterms:modified>
</cp:coreProperties>
</file>