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Д. Мамина-Сибиряка о храбром Зайце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маленьком Зайце, который сумел победить страх.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Н. Мамин-Сибиряк писал о природе, животных и добрых уроках. Его сказка о Зайце легко читается, запоминается и помогает детям увидеть, как страх может уступить место смелому поступку.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Мамин-Сибиряк и сказка о смелости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маленький Заяц с длинным смешным прозвищем. Оно сразу рисует его внешность и делает персонажа узнаваемым и очень живым.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Заяц кажется обычным трусишкой, который пугается любого шороха. Он старается быть осторожным, потому что лес для него полон опасностей.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решающий момент герой меняется. Он проходит через испытание, и читатель видит: даже маленький зверёк может стать смелее.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главный герой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боится Заяц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побег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страшно, Заяц не спорит с опасностью, а сразу убегает. Его спасает быстрота, но вместе с ней приходит и постоянное напряжение.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рядом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волк и другие лесные звери кажутся Зайцу постоянной угрозой. Он знает, что встретить сильного врага в лесу можно почти за каждым кустом.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шорох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настораживается от любого звука. Лист шевельнулся, ветка хрустнула — и он уже готов броситься прочь, потому что осторожность для него важнее всего.
</a:t>
            </a:r>
            <a:endParaRPr lang="en-US" sz="15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приключения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деревья и тени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Мамина-Сибиряка похож на живой, настороженный мир. Между деревьями прячутся тени, а узкие тропинки будто ведут прямо к неожиданной опасности. В такой обстановке Заяц всё время держится начеку.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кусты и тревожные звуки
</a:t>
            </a:r>
            <a:pPr algn="ctr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трава и шорохи создают ощущение, что лес вот-вот заговорит. Для Зайца это не просто фон, а пространство, где каждое движение может оказаться знаком беды.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герой среди тьмы
</a:t>
            </a:r>
            <a:pPr algn="ctr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тёмного леса особенно заметен сам Заяц — маленький, серый, напряжённый. Его настороженная поза помогает представить иллюстрацию, где рядом чувствуется скрытая угроза.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старается говорить и держаться так, будто он очень храбр. Но его громкие слова только подчёркивают, что внутри ему по-прежнему страшно.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тревожное в характере Зайца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герой выглядит немного смешно. Читателю понятно: хвастовство не делает зверька сильнее, а лишь показывает его растерянность.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 его поведении есть тревога. Заяц всё время ждёт беды и потому не может по-настоящему расслабиться даже на минуту.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характер делает сказку живой и забавной. Сначала хочется улыбнуться, а потом задуматься: настоящая смелость не в словах, а в поступках.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становится настоящей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лесный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находится в привычном лесу и по-прежнему боится каждого звука. Пока опасность не видна, он только прислушивается и старается не попадаться никому на глаза.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угрозы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страх становится реальным: рядом возникает хищник. Теперь времени на разговоры нет, и Зайцу нужно действовать сразу, не раздумывая.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Спасительный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бросается бежать изо всех сил. Именно в этот момент становится ясно, что в трудную минуту важнее всего быстрый и решительный поступок.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Заяц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страх и опасность приводят героя к настоящей смелости.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85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смелость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появляется тогда, когда Заяц не замирает от ужаса, а продолжает спасаться. Он действует, даже если внутри всё дрожит от страха.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важны не красивые слова, а быстрый поступок. Герой становится сильнее именно в ту минуту, когда нужно немедленно спасаться.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духом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испытания Заяц уже не выглядит таким беспомощным. Он понимает, что способен справиться с собой, а значит, может стать смелее.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волк делают историю тревожнее. На их фоне особенно заметно, насколько маленьким и беззащитным кажется Заяц в лесу.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сказке нужны другие звери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звери помогают увидеть масштаб испытания. Без них сказка была бы просто забавной, а с ними она становится напряжённой и живой.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сильными хищниками лучше всего видно, как меняется герой. Заяц не может рассчитывать на чью-то помощь и должен собраться сам.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звери усиливают главную мысль сказки: смелость проверяется не в спокойный день, а тогда, когда рядом действительно есть опасность.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прозвище Зайца такое запоминающееся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прозвище сразу рисует в воображении смешного и очень живого героя: большие уши, косые глаза и короткий хвост складываются в яркий портрет.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необычно, легко запоминается и помогает детям быстро узнать Зайца в сказке, как будто он уже знакомый лесной персонаж.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решающий момент герой не сдаётся, а действует, поэтому сказка показывает: смелость — это умение идти дальше, даже когда страшно.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Заяц боится всего вокруг, потому что лес для него полон угроз, и это делает его поведение понятным и по-человечески близким.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он пытается казаться храбрее, чем чувствует себя на самом деле, и именно здесь особенно заметно различие между словами и поступками.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страха и смелости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 в прозвище героя сразу делают образ запоминающимся и помогают детям легко представить Зайца.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подробности работают как короткая словесная картинка: она проста, смешна и быстро остаётся в памяти юного читателя.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сказки Д. Н. Мамина-Сибиряка «Сказка про храброго Зайца — Длинные Уши, Косые Глаза, Короткий Хвост».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Зайце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 через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может стать увереннее, если справится со страхом. Для ребёнка это важный урок: смелость можно развивать шаг за шагом.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чужим страхом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трусость не повод для насмешек. У каждого бывают минуты неуверенности, и к ним нужно относиться с пониманием и добротой.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верить пустым словам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заявления сами по себе ничего не доказывают. Мамин-Сибиряк показывает, что настоящая сила видна тогда, когда нужно действовать, а не говорить.
</a:t>
            </a:r>
            <a:endParaRPr lang="en-US" sz="1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правила в сказке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выглядит спокойным: среди деревьев могут быть хищники, а тени и шорохи только усиливают тревогу героя.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Настороженность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живёт так, будто опасность может появиться в любую секунду, поэтому он прислушивается к каждому звуку и не расслабляется.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опасности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становится близкой, медлить уже нельзя. Маленькому зверьку приходится мгновенно собраться и спасаться бегством.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напряжённого побега Заяц остаётся жив и невредим, а лес снова кажется ему местом, где надо быть особенно внимательным.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Заяц в конце сказки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герой уже не выглядит беспомощным трусишкой: в нём заметны выдержка, быстрота и способность не теряться, когда становится по-настоящему страшно.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маленьким лесным зверьком, но внутренне взрослеет. Читатель видит, что смелость может появиться даже у того, кто сначала очень боится.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Многие школьники знают, как страшно отвечать у доски или выступать перед классом, поэтому чувства Зайца легко понять и принять.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понятна детям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сказке нет сложных событий: есть ясная опасность, понятный герой и короткий путь от страха к решению не сдаваться.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Смешные детали смягчают напряжение и делают историю доброй, а не пугающей, поэтому её приятно слушать и обсуждать.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Сюжет помогает ребёнку поверить, что страх не стыдно испытывать, но важно учиться преодолевать его шаг за шагом.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не народная, а авторская сказка: у неё есть узнаваемый стиль Мамина-Сибиряка, живые наблюдения и точные бытовые детали лесной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авторской сказки о животных
</a:t>
            </a:r>
            <a:endParaRPr lang="en-US" sz="2919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центре сюжета стоит животное с ярким характером, а не волшебство: поэтому история выглядит близкой к реальности и хорошо запоминается.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Смешные и тревожные моменты сочетаются с ясным выводом, благодаря чему сказка одновременно развлекает, учит и вызывает сочувствие.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проходит через всю историю: смелость проверяется поступком, а не громкими словами.
</a:t>
            </a:r>
            <a:endParaRPr lang="en-US" sz="637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вывод делает сказку особенно важной для детей: герой меняется не внешне, а внутренне, когда встречается со страхом.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нравственный смысл сказки Д. Н. Мамина-Сибиряка.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Зайце Длинные Уши, Косые Глаза, Короткий Хвост показывает, что даже самый маленький герой способен победить страх. Поэтому сказка остаётся доброй, яркой и понятной детям.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2026-05-24T08:12:49Z</dcterms:created>
  <dcterms:modified xsi:type="dcterms:W3CDTF">2026-05-24T08:12:49Z</dcterms:modified>
</cp:coreProperties>
</file>