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 часть речи: действие, состояние, движение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оживляет речь и показывает, что происходит.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глагола трудно обойтись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понять смысл текста, увидеть главное действие и точно выразить мысль. В 5 классе важно научиться находить его, определять признаки и правильно использовать в собственной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16" y="1935525"/>
            <a:ext cx="217913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то, что делают люди, животные и предметы: бегают, читают, светят, шумят. Они помогают увидеть движение и изменения в событии.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передают состояние или чувство: спать, болеть, радоваться, краснеть. Такие слова показывают, что происходит с предметом или человеком.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выступает сказуемым и сообщает, что делает подлежащее. Именно он связывает действие с действующим лицом и делает высказывание понятным.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задают к глаголу?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глаголу задают вопросы, которые помогают узнать его начальную форму и форму в предложении: что делать? что сделать? что делает? что делал? что будет делать?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глагола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разные формы одного действия?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действие может звучать по-разному: читать, читает, читал, будет читать, прочитал. По таким формам легко увидеть, как слово меняется во времени и в тексте.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имеет постоянные признаки, которые не меняются, и непостоянные, которые зависят от формы слова.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узнать сам глагол, а непостоянные — его форму в конкретном предложении.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5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помогает точнее понять, происходит действие сейчас, длится оно или уже завершено.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глагола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важны: несовершенный показывает процесс, совершенный — результат и завершённость 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5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 помогает понять смысл действия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действие в процессе, без акцента на результате: читал, рисовал, играл, смотрел. Он помогает передать длительность и повторяемость события.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подчёркивает завершение действия: прочитал, нарисовал, сыграл, посмотрел. В тексте такие формы показывают, что результат уже достигнут.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особенно заметна в рассказах и пересказах: по виду легко понять, шло ли действие долго или закончилось в определённый момент.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глагола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ошибиться даже в сложных случаях.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спряжение глаголов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 глагол изменяется по лицам и числам. По нему можно определить, какие личные окончания будут в слове и как оно согласуется с подлежащим.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выделяют два спряжения: первое и второе. Это основа для правильного выбора окончаний в настоящем и будущем времени.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смотреть на форму слова и запоминать исключения. Спряжение напрямую связано с написанием личных окончаний.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I спряжения часто встречаются окончания -е, -ут, -ют. У глаголов II спряжения типичны окончания -и, -ат, -ят.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формы глаголов по лицам и числам, чтобы увидеть различие в личных окончаниях.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I и II спряжения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в окончаниях 2-го лица единственного и 3-го лица множественного числа.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5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и суффикс -ся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дела Маши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проснулась, подошла к умывальнику и умывается перед школой. Потом она улыбается своему отражению и быстро одевается. Эти действия показывают, что предмет сам выполняет действие, направленное на себя.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долго не виделись, а потом встречаются у ворот и обнимаются. Здесь глаголы передают взаимное действие: оно происходит между несколькими людьми. Такая сцена хорошо показывает значение суффикса -ся.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в значении глаголов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называют действие, которое переходит на предмет. После них обычно можно поставить прямое дополнение без предлога: читать книгу, строить дом, писать письмо.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не требуют прямого дополнения. Они обозначают движение, состояние или процесс: идти, спать, расти, смеяться. Смысл действия понятен и без зависимого слова.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деление помогает правильно строить словосочетания и не ошибаться в управлении. Если глагол переходный, рядом обычно стоит слово с прямым значением предмета действия.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времени помогает понять, когда происходит действие относительно момента речи и как меняется смысл высказывания.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у глагола три временные формы, а будущее время может выражаться по-разному: простой и составной формой.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для 5 класса; обобщение грамматических форм по теме «Время глагола».
</a:t>
            </a:r>
            <a:endParaRPr lang="en-US" sz="6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число и род глагола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показывает, кто совершает действие: я читаю, ты читаешь, он читает. Форма помогает связать сказуемое с подлежащим.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глагола указывает, один предмет действует или несколько: пишу — пишем, идёт — идут. По форме легко заметить, о ком идёт речь в предложении.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у глаголов в единственном числе появляется род: читал, читала, читало. Эта особенность есть только в формах прошедшего времени.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глагола изменяется, её нужно проверять вместе с подлежащим. Так легче избежать ошибки и точно определить грамматические признаки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глагола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сообщает о действительном событии, которое уже происходит, произошло или произойдёт: идёт, писал, будет играть. Это самая частая форма в обычной речи.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используют, когда нужно попросить, посоветовать или приказать: иди, читай, сделайте, не шуми. Оно часто встречается в обращениях и инструкциях.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показывает действие, которое возможно только при условии: прочитал бы, помог бы, пришёл бы. В таких формах обычно есть частица бы.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глагола в предложении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глагол по значению, вопросам и грамматическим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художественном тексте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глаголы задают движение сюжета: они передают, как персонажи идут, слышат, думают, говорят и меняются. Без них текст становится статичным и менее выразительным.
</a:t>
            </a:r>
            <a:endParaRPr lang="en-US" sz="91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глаголы речи, движения и чувства: шепчет, бежит, замирает, радуется. Такие слова помогают читателю услышать интонацию, увидеть картину и почувствовать настроение автора.
</a:t>
            </a:r>
            <a:endParaRPr lang="en-US" sz="88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особенно полезны в ответах у доски, пересказах и объяснениях правил. Они помогают точно формулировать мысль.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глаголы в школьной речи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учебной речи встречаются универсальные глаголы сообщения, действия и понимания. Они составляют основу многих ответов и пересказов.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типичной учебной лексикой в заданиях по русскому языку и литературному чтению; данные учебного обобщения.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частые ошибки и правильные формы, на которые стоит обращать внимание при письме и разборе глаголов.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глагола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 окончаниями и формами на -ся. Проверка вопросом и спряжением помогает быстро найти правильный вариант.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 теме «Глагол» в школьном курсе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главное, что нужно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назвать действие, состояние и процесс, а его признаки показывают, когда и как происходит событие. Умение находить и изменять глаголы делает речь точнее и грамотнее.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2026-05-22T06:48:51Z</dcterms:created>
  <dcterms:modified xsi:type="dcterms:W3CDTF">2026-05-22T06:48:51Z</dcterms:modified>
</cp:coreProperties>
</file>