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 полным превращением: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жизненный цикл, строение и роль двукрылых и перепончатокрылых насекомых.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 у насекомых: биологический контекст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с четырьмя стадиями — яйцо, личинка, куколка, имаго — характерен для 85% насекомых. Двукрылые и перепончатокрылые играют важную роль в экосистемах и поддерживают природный баланс.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этапа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насекомого включает яйцо, личинку, куколку и имаго. Личинка активно питается и растет, сильно отличается по виду от взрослой особи.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полного превращения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комара личинки развиваются в воде, у бабочки — гусеницы питаются листьями, у пчелы личинки растут в сотах, получают заботу взрослых особей.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Двукрылые: основные признаки и разнообразие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обладают одной парой крыльев и подкрылиями, которые помогают им маневрировать в полёте; это важная отличительная черта от других насекомых.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включает такие виды, как комары и мухи, насчитывает свыше 120 000 описанных видов, распространённых по всему миру в разных биотопах.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откладывают яйца в воду, где личинки развиваются, в то время как мухи чаще обитают на органических остатках и мусоре.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двукрылых обычно снижается при низких температурах — в холодное время года они менее подвижны и реже встречаются.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двукрылых насекомых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 обитания, питания и значения для человека у мух, комаров и оводов показывает их разнообразие и роль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образе жизни определяют экологическую роль и взаимодействие с человеком.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энтомологии,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яиц на воде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комара выбирает спокойные водоёмы для кладки яиц, обеспечивая личинкам подходящую среду для развития. Этот этап крайне важен для выживания потомства.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водной среде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 куколки питаются микроскопическими организмами в воде, активно растут и меняются. Растущий организм готовится к превращению в взрослую форму.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имаго и 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7–14 дней на свет появляются взрослые комары. Самцы пьют нектар, а самки — кровь, необходимую для развития яиц.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комара: последовательность стадий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двукрылых в 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разлагают мёртвые растительные и животные вещества, участвуя в круговороте питательных веществ в экосистемах.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мухи, например, журавлики, являются эффективными опылителями цветов, способствуя воспроизводству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служат важным пищевым ресурсом для рыб, птиц и земноводных, поддерживая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Двукрылые: функциональные группы и их вклад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выполняют сразу несколько функций, сочетая санитарную и экологическую роли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значительно влияют на здоровье экосистем и человека благодаря разнообразию своих функций.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ФАО и школьные атласы, 2022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Перепончатокрылые: определение и общая характеристика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Перепончатокрылые имеют две пары перепончатых крыльев и узкое соединение груди с брюшком, что придаёт им характерную форму тела.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видов развиты жвалы и жало, которые служат для защиты и обработки пищи, а также для охраны колонии.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— социальные насекомые с высокоорганизованными колониями, другие же ведут одиночный образ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перепончатокрылых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груди несёт по две пары перепончатых крыльев, обеспечивающих устойчивый и манёвренный полёт.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Узкое сочленение между грудью и брюшком облегчает гибкость и позволяет точно координировать движения тела.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Жвалы и жало хорошо развиты, что важно для защиты и добычи пищи; у некоторых видов жало служит для введения яда.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виды, такие как пчёлы и муравьи, образуют сложные семьи, заботятся о потомстве и окружают себя гнёздами.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4" y="1143305"/>
            <a:ext cx="2021671" cy="18281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789" y="1143305"/>
            <a:ext cx="2021671" cy="18281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8664" y="1143305"/>
            <a:ext cx="2021671" cy="18281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064" y="1143305"/>
            <a:ext cx="2021671" cy="18281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перепончатокрылых: основные факты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1819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Медоносная пчела — строитель ульев и опылитель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Медоносная пчела Apis mellifera строит сложные ульи из воска и опыляет множество растений, обеспечивая урожаи. Она также производит мёд — важный продукт питания и лекарство.
</a:t>
            </a:r>
            <a:endParaRPr lang="en-US" sz="1151" dirty="0"/>
          </a:p>
        </p:txBody>
      </p:sp>
      <p:sp>
        <p:nvSpPr>
          <p:cNvPr id="14" name="Text 3"/>
          <p:cNvSpPr txBox="1"/>
          <p:nvPr/>
        </p:nvSpPr>
        <p:spPr>
          <a:xfrm>
            <a:off x="2410789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оса — строитель и хищник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Vespula vulgaris строят бумажные гнёзда из пережеванной древесной массы, активно охотятся на других насекомых, контролируя численность вредителей.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586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Рыжий лесной муравей — лесной санитар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Formica rufa обитает в лесах, строит большие муравейники и регулирует численность мелких вредителей, помогая сохранять здоровье лесных экосистем.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160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— опылители холодного климата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Bombus terrestris опыляют растения в умеренном климате, селясь в подземных норах. Их активность важна для опыления поздних и холодостойких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распределение перепончатокрылых в мире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многочисленные виды встречаются в лесах умеренного пояса, где обилие пищи и укрытий способствует разнообразию.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Перепончатокрылые адаптированы к разным условиям, но наибольшая концентрация видов сосредоточена в лесных экосистемах умеренных широт.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по зоологии насекомых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хозяйственная роль перепончатокрылых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— природные защитники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с жалом охотятся на вредных насекомых, помогая уменьшать их численность без применения химикатов.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повышают урожайность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эффективно опыляют бобовые и ягоды, увеличивая их урожай на 20–30%, особенно в холодных и влажных регионах.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— лесные санитары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ускоряют разложение органики, улучшая плодородие почвы и поддерживая здоровье экосистем.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главные опылители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до 80% культурных растений, что существенно повышает урожайность и качество плодов.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990" y="1151850"/>
            <a:ext cx="3225220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стратегии перепончатокрылых: сравнительная таблица
</a:t>
            </a:r>
            <a:endParaRPr lang="en-US" sz="2427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жизненных особенностей ключевых групп перепончатокрылых показывает их разнообразие и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форм жизни и стратегий подтверждает адаптивный успех перепончатокрылых.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 биологические журналы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муравейника и его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имеют сложную конструкцию с этажами, камерами для личинок и вентиляционными ходами, обеспечивая удобные условия для обитателей и поддержание микроклимата.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муравьёв: структура и функции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колонии и социальная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колонии муравьёв существуют чёткие роли: матка откладывает яйца, рабочие заботятся о потомстве, солдаты охраняют гнездо. Такая организация помогает выживанию целой колонии.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и значение пчёл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живут большими семьями, включающими матку, рабочих и трутней, благодаря чему эффективно распределяют задачи и заботятся о потомстве.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осуществляется с помощью сложных танцев, через которые пчёлы передают информацию о местоположении источников нектара и пыльцы.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около 80% сельскохозяйственных культур, существенно повышая урожай и обеспечивая продовольственную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перепончатокрылых: современные вызовы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негативно влияет на здоровье насекомых, вызывая массовую гибель и ухудшение поведения опылителей.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естественных местообитаний снижает биологическое разнообразие и нарушает жизненные циклы перепончатокрылых.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заболевания, такие как варроатоз и нозематоз, ослабляют колонии пчёл, снижая их плодотворность и выживаемость.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разрушения пчелиных семей приводит к потере до 50% рабочих колоний, что угрожает сельскому хозяйству и экосистемам.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распространение насекомых: современные тенденции
</a:t>
            </a:r>
            <a:endParaRPr lang="en-US" sz="1733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ареалов комаров на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комары стали встречаться в регионах Архангельской и Мурманской областей, ранее неподходящих для их обитания из-за холодного климата.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сроков цветения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смене периода цветения, что ставит под угрозу синхронность опыления перепончатокрылыми насекомыми.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поколений двукрылых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способствует ускорению развития и увеличению числа поколений комаров и мух в течение сезона.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успешно адаптировались благодаря полному превращению, что подтверждает его эволюционную значимость.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80% современных насекомых проходят полный метаморфоз, который позволяет разделять жизненные функции между разными стадиями и снижать конкуренцию за ресурсы.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энтомологии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защита насекомых с полным превращением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и перепончатокрылые играют критическую роль в природных и сельскохозяйственных системах. Их защита необходима для устойчивости экосистем и продовольственной безопасности будущих поколений.
</a:t>
            </a:r>
            <a:endParaRPr lang="en-US" sz="32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2026-05-09T15:19:14Z</dcterms:created>
  <dcterms:modified xsi:type="dcterms:W3CDTF">2026-05-09T15:19:14Z</dcterms:modified>
</cp:coreProperties>
</file>