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Пришвин. «Берестяная трубочка»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прогулка, тихое чудо и одна маленькая находка.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умел слышать лес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 писал о природе так, будто сам шёл по тропинке рядом с читателем. Его короткие рассказы понятны детям и учат замечать красоту вокруг.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 произведение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прогулка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идёт по лесу не спеша и внимательно смотрит вокруг. Простая прогулка превращается в маленькое открытие, потому что в природе всё подмечено очень точно.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подробности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важны не громкие события, а шорохи, свет, деревья и воздух. Именно такие детали создают ощущение живого леса, который как будто дышит и слушает.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находка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Берестяная трубочка появляется как скромный, но удивительный предмет. Она сразу привлекает внимание своей простотой, а потом — связью с лесом и лёгким лесным звуком.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показывает, что даже маленькая находка может порадовать сильнее большого события. В этом и есть секрет рассказа: обычное вдруг становится особенно дорогим.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береста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берёзы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Береста — это верхний светлый слой коры берёзы. Она легко узнаётся по цвету и гладкой поверхности, а в природе выглядит очень нарядно и чисто.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Береста лёгкая, гибкая и прочная, поэтому люди издавна использовали её в быту. Из неё делали вещи, которые были и полезными, и красивыми.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поделки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бересты мастерили коробочки, лапти, игрушки и свистульки. Такие изделия показывают, как мастер умеет увидеть ценность даже в самом простом материале.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Россией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Береста тесно связана с русской природой и народным мастерством. Поэтому берестяная трубочка в рассказе звучит по-родному и очень тепло.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рассказе Пришвина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лес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Пришвина лес не молчит, а разговаривает звуками. В нём слышны птицы, ветер, треск веток и шорох травы, и каждый звук кажется на своём месте.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показывает, как в лесу меняется свет. То он пробивается между деревьями, то прячется в листве, и от этого всё вокруг кажется особенно выразительным.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у Пришвина нет случайных деталей. Деревья, трава, птицы и воздух образуют единый мир, где даже самый тихий шорох имеет значение.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пишет о природе с добротой и уважением. Благодаря этому лес воспринимается не как место для прогулки, а как живой, близкий и интересный мир.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134" y="2040949"/>
            <a:ext cx="576607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 в рассказе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 в рассказе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идёт по лесу спокойно и внимательно. Он не торопится и старается увидеть всё, что обычно ускользает от взгляда.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относится к лесу бережно и осторожно, словно боится нарушить его тишину. Такое поведение помогает почувствовать красоту каждого дерева и звука.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мелочам позволяет ему заметить необычную берестяную трубочку. Так маленькая деталь превращается в настоящее лесное открытие.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названии есть слово «трубочка»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лесная прогулка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идёт по лесу и вслушивается в его тихую жизнь. Название уже готовит читателя к чему-то маленькому, но очень заметному.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находка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останавливается на берестяной трубочке. Предмет простой, но он сразу выделяется своей формой, лёгкостью и связью с лесом.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звук и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Трубочка напоминает о тихом свисте и тонком лесном звучании. Для Пришвина именно такие звуки делают природу по-настоящему живой.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картины можно представить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на лесной тропинке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видятся стройные берёзы с белыми стволами, тонкие листья и узкая дорожка между деревьями. Свет ложится на траву, а воздух кажется прозрачным и свежим. Такая картина помогает почувствовать спокойствие леса и его тихую красоту.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находка в руках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маленькую трубочку из бересты, лёгкую и светлую, как будто её только что приготовили лесные умельцы. Она выглядит просто, но в ней есть что-то удивительное. Именно такие детали делают рассказ особенно живым и запоминающимся.
</a:t>
            </a:r>
            <a:endParaRPr lang="en-US" sz="9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лесная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обычная прогулка превращается в маленькое открытие в мире природы.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берестяная трубочка превращает обычную находку в важное открытие.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одна простая вещь показывает, как ценны умелые руки, наблюдательность и бережное отношение к тому, что дарит лес.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М. М. Пришвина «Берестяная трубочка»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59568" y="1888090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простое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смотреть вокруг внимательнее и видеть красоту в самой обычной вещи. Даже маленькая берестяная трубочка может стать настоящим открытием, если не спешить мимо и уметь удивляться.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842344" y="1888090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Пришвина важно не только то, что видно, но и то, что слышно. Шорохи, свист, треск веток и пение птиц помогают почувствовать, что лес живёт своей тихой жизнью.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2730055" y="3349804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относиться к лесу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лес — не просто место для прогулки, а дом для птиц, зверей и деревьев. К нему нужно относиться осторожно, с уважением и доброй заботой.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рассказа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лесная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рассказе кажется спокойным и ласковым. Свет пробивается между деревьями, вокруг слышны мягкие звуки, и от этого обычная прогулка превращается в тёплое, почти сказочное приключение.
</a:t>
            </a:r>
            <a:endParaRPr lang="en-US" sz="1125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чудо в руках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Берестяная трубочка вызывает улыбку, потому что в ней есть и простота, и тайна. Она будто подсказывает: даже самая маленькая находка может порадовать человека и сделать лес ещё ближе.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Михаила Пришвина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ясно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говорит просто, без лишних слов, поэтому текст легко понимать даже младшим школьникам. Каждая фраза звучит естественно и помогает сразу представить лесную картину.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и образно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Пришвина каждое слово выбрано очень аккуратно. Он не просто называет предметы, а показывает их так, что читатель будто видит берёзы, траву, свет и слышит лесные звуки.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 и по-доброму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рассказе природа не выглядит далёкой или скучной. Она словно разговаривает с человеком, а сам рассказчик смотрит на мир с теплом, вниманием и лёгкой улыбкой.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21" y="1983800"/>
            <a:ext cx="466413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8921" y="1983800"/>
            <a:ext cx="466413" cy="466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4658" y="1983800"/>
            <a:ext cx="451838" cy="46641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запоминается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находка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Берестяная трубочка сразу привлекает внимание, потому что это простой, но удивительный предмет. Она делает лесную прогулку особенно интересной и помогает увидеть красоту в малом.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лес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слышны звуки природы, и лес кажется не молчаливым, а полным жизни. Такое описание легко запоминается, потому что каждый читатель может мысленно войти в эту тишину.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показывает мир с добротой и любопытством, без спешки и скуки. От этого даже маленькое событие кажется важным, а обычная прогулка — настоящим открытием.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в русской культуре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родной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традиции берёза часто напоминает о свете, чистоте и доме. Поэтому она легко узнаётся как очень близкое и тёплое дерево, знакомое с детства многим людям.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мастерства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бересты в народе делали полезные и красивые вещи: коробочки, игрушки, лапти и свистульки. Так простой природный материал превращался в предметы, которые радовали и помогали в быту.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6753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характер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Берестяная трубочка соединяет природу, народное умение и детское удивление. В этом образе есть что-то очень русское: простота, ловкость рук и тихая красота леса.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в рассказе помогает понять, как маленькая находка раскрывает красоту леса и отношение человека к природе.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Пришвин писал о природе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6108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 писателя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начинает создавать произведения о природе, где главным становится внимательное наблюдение. Он пишет о лесе, птицах и зверях так, будто читатель сам идёт рядом.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90899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книги и рассказы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появляются его самые известные произведения, в том числе «Кладовая солнца» и короткие рассказы о природе. В них всегда важны живые детали и добрый взгляд.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8261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«Берестяная трубочка»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рассказ продолжает любимую тему писателя. Небольшое лесное событие превращается в запоминающуюся историю, где простая вещь показывает красоту природы и человеческой наблюдательности.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после чтения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выглядела трубочка?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представить её форму, цвет и размер. Почему именно такой предмет привлёк внимание героя, а не что-то более заметное и большое?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ней удивило?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чем трубочка могла заинтересовать: внешним видом, звуком или тем, как она сделана. Иногда самое простое удивляет сильнее всего.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самым красивым?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Вспомните, какая картина из рассказа запомнилась больше всего: берёзы, свет, тишина или сама находка. Объясните, почему именно она показалась вам красивой.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ищет чудеса далеко — он замечает их в лесу, среди берёз, света и тишины. Пришвин показывает, что красота часто прячется в самых обычных вещах, если смотреть на них внимательно и с интересом.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взгляд на мир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человек не спорит с природой и не пытается ею командовать. Он слушает её, любуется ею и открывает для себя маленькое чудо, которое делает лес тёплым, близким и по-настоящему живым.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находка — большое 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«Берестяная трубочка» напоминает, что даже самая скромная вещь может подарить радость и мысль. Если смотреть на мир с добротой, в нём обязательно найдётся своё маленькое чудо.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2026-05-27T12:56:06Z</dcterms:created>
  <dcterms:modified xsi:type="dcterms:W3CDTF">2026-05-27T12:56:06Z</dcterms:modified>
</cp:coreProperties>
</file>