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итоги по русскому языку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первые успехи в чтении, письме и работе на уроке.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подводят первые итоги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итоги помогают увидеть, что уже получается, и спокойно заметить, чему ещё стоит потренироваться. В третьем классе это особенно важно: прогресс становится заметнее, если сравнить начало года и сегодняшние работы.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стало получаться лучше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стало увереннее: дети реже спешат, точнее произносят слова и лучше следят за смыслом текста во время чтения.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 и работе с предложением больше внимания уделяется заглавной букве в начале и точке в конце, а запись становится аккуратнее.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перечитывают написанное и замечают знакомые орфограммы, например безударные гласные в простых словах, прежде чем сдать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успехи на уроках русского языка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успех выглядит совсем просто: слово написано без ошибки, строка в тетради аккуратная, а вопрос к слову выбран правильно. Именно из таких шагов и растёт уверенность.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ребёнок сам замечает найденную ошибку и спокойно её исправляет. Это помогает почувствовать: старательность на уроке действительно приносит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уже стали меньше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меньше ошибок в знакомых словах и при списывании коротких предложений, потому что дети чаще пишут медленнее и внимательнее.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стало делить текст на предложения и находить слова, которые отвечают на вопросы кто? что? какой? что делает?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трудность всё же появляется, она уже не пугает: школьники знают, где проверить себя, и спокойнее возвращаются к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подводят первые итоги по русскому языку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и более поздних работ помогает увидеть прогресс и выбрать следующий маленький шаг.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4414" y="2131725"/>
            <a:ext cx="415575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делать успехи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 частые задания помогают лучше запомнить правило, потренировать написание слов и не терять уверенность. Так русский язык становится понятнее и спокойнее.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спокойно разбирать ошибки, подсказывает, где искать ответ, и напоминает короткие памятки. Это особенно важно, когда задание кажется сложным или слишком длинным.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и проверка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правильный образец, ребёнку легче сверить свою работу, найти лишнюю букву и заметить пропуск. Проверка превращается в полезную привычку, а не в скучное наказание.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дружной работе класса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не только писать, но и слушать друг друга, сравнивать ответы и спокойно обсуждать разные варианты. Так появляется уважение к чужой мысли.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помогает исправлять неточности без обидных слов: один замечает ошибку, другой объясняет выбор, и класс учится говорить по делу и ждать своей очереди.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превратить ошибку в полезную подсказку.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 в 3 классе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слово по слогам, вспомнить правило и перечитать предложение — так ошибка становится источником запоминания, а не огорчения.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учебные привычки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готовить тетрадь и учебник заранее, чтобы не отвлекаться на поиски и сразу включаться в работу. Тогда урок начинается спокойно и без лишней суеты.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внимательно слушать задание до конца, а потом писать разборчиво, ставить заглавную букву и не забывать точку. Эти привычки делают ответ аккуратным.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полезно ещё раз перечитать предложение и проверить каждое слово. Такая короткая проверка помогает заметить пропуск буквы или случайную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нашёл и исправил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радостный момент на уроке случается тихо: ученик замечает ошибку сам. Он перечитывает слово, вспоминает правило и аккуратно исправляет запись без подсказки учителя. Для третьеклассника это уже не просто удача, а настоящий шаг к самостоятельности.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рука и аккуратная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Радуют и смелые ответы, и старание писать красиво. Когда ребёнок поднимает руку, отвечает спокойно и старается не торопиться в тетради, видно, что уроки становятся понятнее. Такие небольшие успехи создают хорошее настроение на весь день.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радует на уроках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знания уже пригодились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в тетради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 писать помогает быстро понимать задания, аккуратно оформлять ответы и подписывать тетради без лишних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сообщениях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используют русскую речь, когда пишут записки, короткие сообщения и названия предметов. Здесь особенно важны точность и внимательность.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школьной жизни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по русскому языку нужны каждый день: найти нужное слово, правильно прочитать текст и понять вопрос учителя становится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нужно потренировать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 все слова пишутся без ошибок, особенно если в них есть безударные гласные. Здесь важно не торопиться и внимательно слушать, как слово звучит.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тоже требуют тренировки. Чтобы не ошибиться, полезно проговаривать слово, подбирать проверочное и проверять каждую букву до конца.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слова пока иногда пишутся неровно и с пропусками. Помогает медленное списывание по частям и повторная проверка всей строки после записи.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ученикам трудно сразу заметить ошибку в конце предложения. Поэтому важно перечитать работу ещё раз и спокойно исправить всё, что заметил глаз.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упражнения к уверенному письму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ребёнка от повторения правила до более уверенной и аккуратной записи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итоги в тетрадях и работах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запись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тетрадям уже заметно, что буквы становятся ровнее, а строки — аккуратнее. Ребята всё чаще пишут слова внимательно и стараются не оставлять пустых мест.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разных 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диктантах, упражнениях и творческих работах виден первый рост. Ошибок становится меньше, а предложения оформляются точнее и спокойнее.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 общий опыт обучения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русском языке складывается из маленьких шагов: услышать задание, запомнить правило и аккуратно записать слово. Каждый такой шаг делает работу точнее.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знать правила, но и уметь работать по образцу. Когда ребёнок внимательно слушает учителя и сравнивает свой ответ с примером, ошибок становится меньше.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тоже учат. Если спокойно их исправлять, не спешить и не огорчаться, слово запоминается лучше, а следующее задание уже кажется понятнее и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ставятся дальше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писать ещё аккуратнее: ровно выводить буквы, соблюдать строки и не торопиться в конце слова. Спокойный темп помогает сделать работу красивее.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цель — увереннее разбирать слова и точнее отвечать по правилу. Когда ребёнок понимает, почему пишет именно так, он меньше сомневается.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меньше пропускать буквы и не забывать проверять написанное. Даже короткая повторная проверка помогает заметить то, что сначала ускользнуло от глаза.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учиться проверять себя самостоятельно. Маленькая цель сегодня превращается в большую уверенность завтра, а это очень хороший школьный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школы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помогают спокойный режим, короткое чтение и аккуратное выполнение письменных заданий. Если взрослые напоминают о проверке и хвалят за старание, ребёнку легче сохранять уверенность.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важны понятные правила, образцы правильного письма и доброжелательная помощь учителя. Когда поддержка идёт и дома, и в классе, учёба становится спокойнее и радостнее.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888" y="2107967"/>
            <a:ext cx="616800" cy="54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первых итогов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растёт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замечают слова, предложения и собственные ошибки. Это помогает писать точнее и читать задания без лишней спешки.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уверенность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успехи складываются в заметный прогресс. Ребёнок спокойнее отвечает, чаще пробует сам и меньше боится исправлять неточности.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становится аккуратнее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уже видно больше старания: буквы ровнее, строки чище, а записи выглядят собраннее. Такой результат приятно листать.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новые успехи на уроках русского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итоги уже радуют: путь начат, а значит, впереди новые правила, тексты и маленькие победы. Терпение, тренировка и вера в себя обязательно помогут сделать следующий шаг.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2026-05-22T01:08:32Z</dcterms:created>
  <dcterms:modified xsi:type="dcterms:W3CDTF">2026-05-22T01:08:32Z</dcterms:modified>
</cp:coreProperties>
</file>