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многогранники: формы, симметрия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грани, одинаковые вершины, удивительная симметрия.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полуправильные многогранники важно изучать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понять связь плоских многоугольников с объемными телами, а также увидеть, как работает симметрия в геометрии. Их примеры встречаются в природе, моделях и декоративных конструкциях.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многогранник полуправильным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такого многогранника все грани — правильные многоугольники: например, треугольники, квадраты или пятиугольники. Это сразу отличает его от фигур со случайными или неравными сторонами.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сходится один и тот же набор граней, расположенных в одинаковом порядке. Именно повторяемость вершин делает фигуру упорядоченной и легко узнаваемой.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грани одинаковы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Полуправильный многогранник может состоять сразу из двух или трех видов граней. При этом он сохраняет строгую симметрию, потому что различие граней не нарушает устройство вершин.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без однообразия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тела выглядят сложнее правильных многогранников, но строятся по тем же геометрическим законам. В этом и состоит их красота: разнообразие сочетается с точным порядком.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полуправильные многогранники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Архимедовы тела составляют конечный список, а призмы и антипризмы образуют бесконечные семейства.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классификации видно, что основное разнообразие дают семейства с разным числом сторон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полуправильных многогранников; справочные данные по архимедовым телам, призмам и антипризмам.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архимедовых тел и их грани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известных тел и то, из каких правильных многоугольников состоят их 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тел набор граней отличается, но вершины устроены одинаково — в этом и проявляется полуправильность.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архимедовым телам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Кубооктаэдр как пример симметрии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Кубооктаэдр объединяет черты куба и октаэдра, поэтому хорошо показывает, как из двух правильных тел возникает одна новая симметричная фигура с собственным обликом.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встречаются два треугольника и один квадрат. Такой повторяющийся порядок делает тело устойчивым по виду и позволяет легко распознать его среди других многогранников.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кубооктаэдра 14 граней, 24 ребра и 12 вершин. Эти числа помогают увидеть, что фигура довольно сложна, но всё равно строится по ясному и закономерному правилу.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новые формы из правильных тел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исходный многогранник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правильное тело — например, куб, тетраэдр или октаэдр. Оно служит основой, от которой начинается преобразование, сохраняющее общий порядок фигуры.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Срезают вершины или ребра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часть вершин аккуратно срезают, а иногда изменяют и ребра. На месте среза возникают новые правильные многоугольники, которые становятся частью поверхности.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симметрию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вершины после преобразования остаются одинаковыми по своему устройству, получается полуправильный многогранник. Именно это сочетание нового вида и равенства вершин делает фигуру особенной.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полуправильного многогранника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преобразований от правильного многогранника к полуправильному телу.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 полуправильных тел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полуправильных тел больше вариантов строения, хотя правило формирования остаётся очень простым.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тела проще по структуре, а полуправильные дают больше разнообразия без потери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классификации правильных и полуправильных многогранников.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и антипризмы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имеет два одинаковых основания, а боковые грани соединяют их по прямой. Если основание — n-угольник, то можно построить n-угольную призму.
</a:t>
            </a:r>
            <a:endParaRPr lang="en-US" sz="136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антипризмы верхнее основание повернуто относительно нижнего. Боковая поверхность обычно состоит из треугольников, поэтому тело выглядит более «скрученным».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n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семейства не заканчиваются на одном примере. Для каждого числа сторон основания можно получить новую призму и новую антипризму, меняя только размер основания.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легко запомнить: в основе лежат два одинаковых многоугольника, а различие состоит в способе соединения оснований и форме боковых граней.
</a:t>
            </a:r>
            <a:endParaRPr lang="en-US" sz="13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призм и антипризм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число граней и вершин при увеличении числа сторон основания у призмы и антипризмы.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семейств число вершин одинаково и зависит от n, а число граней у антипризмы всегда больше на n.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призм и антипризм; общие формулы для n-угольных тел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одной симметрии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где встречаются два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Икосододекаэдр легко узнаётся по сочетанию треугольников и пятиугольников. Его поверхность выглядит как аккуратная мозаика, в которой ни одна вершина не выбивается из общего ритма, хотя грани имеют разные формы.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его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тело крупным планом, видно повторяющийся узор: вокруг каждой вершины расположены два треугольника и два пятиугольника. Именно это одинаковое окружение делает фигуру цельной и особенно выразительной для модели или рисунка.
</a:t>
            </a:r>
            <a:endParaRPr lang="en-US" sz="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многоугольники чаще всего встречаются на гранях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правильные многоугольники чаще используются в полуправильных телах школьной классификации.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и квадраты образуют основу большинства фигур; более крупные многоугольники появляются в менее частых и более сложных конструкциях.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школьной классификации полуправильных многогранников; не статистические измерения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полуправильные многогранники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такие формы помогают наглядно показывать пространственное расположение частиц. Симметричная оболочка упрощает объяснение того, как элементы могут повторяться вокруг центра.
</a:t>
            </a:r>
            <a:endParaRPr lang="en-US" sz="1343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кристаллографии полуправильные многогранники служат удобными моделями для обсуждения симметрии решёток. По ним легче увидеть, почему повторяющиеся структуры выглядят упорядоченно.
</a:t>
            </a:r>
            <a:endParaRPr lang="en-US" sz="1352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макетах зданий и декоративных решётках такие тела используют как источник чётких, запоминающихся форм. Они помогают создавать объекты, которые выглядят и строгими, и красивыми.
</a:t>
            </a:r>
            <a:endParaRPr lang="en-US" sz="141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фигуры развивают пространственное мышление и учат замечать связь между плоскими многоугольниками и объёмными телами. Это хороший переход от чертежа к модели.
</a:t>
            </a:r>
            <a:endParaRPr lang="en-US" sz="1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полуправильность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свойствах граней, вершин и повторяющегося вершинного окружения.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3.4.3.4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вокруг вершины чередуются треугольник и квадрат.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у всех вершин означает одинаковое строение многогранника и помогает быстро отличить полуправильные тела от 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вершинных конфигураций архимедовых тел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66888"/>
            <a:ext cx="4750071" cy="18790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вершинных конфигураций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числу элементов и записи вокруг вершины можно отличить разные полуправильные многогранники.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запись вокруг вершины подтверждает полуправильность, а число граней и рёбер растёт вместе со сложностью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архимедовым телам и их вершинным конфигурациям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полуправильные многогранники выглядят гармонично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 создают ощущение порядка, потому что взгляд быстро улавливает повторение. Даже при разных гранях фигура кажется цельной и продуманной.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соединяются под устойчивыми углами, поэтому поверхность выглядит аккуратно и не кажется случайной. Это усиливает впечатление равновесия.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для 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Человеческому глазу проще воспринимать симметричные формы, чем хаотичные. Поэтому такие многогранники часто используют в учебных моделях, бумажных макетах и орнаментах.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элементов у разных тел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взяты суммы граней, рёбер и вершин у трёх известных тел с разными способами построения.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сложная поверхность требует большего числа элементов, но сама схема построения остаётся повторяемой и 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геометрические характеристики кубооктаэдра, икосододекаэдра и усечённого куба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полуправильных многогранниках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соединяют правильные грани и одинаковые вершины, поэтому выглядят одновременно строгими и красивыми. Именно в этом сочетании простоты и разнообразия проявляется сила геометрической симметрии.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2026-05-29T01:03:56Z</dcterms:created>
  <dcterms:modified xsi:type="dcterms:W3CDTF">2026-05-29T01:03:56Z</dcterms:modified>
</cp:coreProperties>
</file>