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Биология: основные темы и значение
</a:t>
            </a:r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живых организмов, их строения и взаимодействий в природе
</a:t>
            </a:r>
            <a:endParaRPr lang="en-US" sz="2039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зародилась ещё в античности с трудов Аристотеля. Линней создал систему классификации, Дарвин — теорию эволюции. Сегодня биология решает задачи медицины, сельского хозяйства и экологии.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историю биологии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750" y="1161638"/>
            <a:ext cx="2006400" cy="1771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8327" y="1161638"/>
            <a:ext cx="2006400" cy="17712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4900" y="1161638"/>
            <a:ext cx="2006400" cy="17712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1475" y="1161638"/>
            <a:ext cx="2006400" cy="17712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разделы биологии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91775" y="3445725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Зоология: мир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 изучает разнообразие животных, их структуру, поведение и среду обитания. Учёные изучают взаимодействия животных друг с другом и их адаптацию к условиям среды.
</a:t>
            </a:r>
            <a:endParaRPr lang="en-US" sz="940" dirty="0"/>
          </a:p>
        </p:txBody>
      </p:sp>
      <p:sp>
        <p:nvSpPr>
          <p:cNvPr id="13" name="Text 3"/>
          <p:cNvSpPr txBox="1"/>
          <p:nvPr/>
        </p:nvSpPr>
        <p:spPr>
          <a:xfrm>
            <a:off x="255832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Ботаника: исследование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Ботаника посвящена растениям: их классификации, физиологии и развитию. Учёные исследуют процессы фотосинтеза, рост и влияние растений на экосистемы.
</a:t>
            </a:r>
            <a:endParaRPr lang="en-US" sz="986" dirty="0"/>
          </a:p>
        </p:txBody>
      </p:sp>
      <p:sp>
        <p:nvSpPr>
          <p:cNvPr id="14" name="Text 4"/>
          <p:cNvSpPr txBox="1"/>
          <p:nvPr/>
        </p:nvSpPr>
        <p:spPr>
          <a:xfrm>
            <a:off x="462487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Микробиология: тайны микроорганизмов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изучает микроскопические организмы — бактерии, вирусы и грибы. Микроорганизмы играют ключевую роль в кругообороте веществ и здоровье людей.
</a:t>
            </a:r>
            <a:endParaRPr lang="en-US" sz="846" dirty="0"/>
          </a:p>
        </p:txBody>
      </p:sp>
      <p:sp>
        <p:nvSpPr>
          <p:cNvPr id="15" name="Text 5"/>
          <p:cNvSpPr txBox="1"/>
          <p:nvPr/>
        </p:nvSpPr>
        <p:spPr>
          <a:xfrm>
            <a:off x="669142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Экология: баланс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исследует отношения между живыми существами и окружающей средой, выявляет влияние человека на природу и помогает сохранять экологическое равновесие.
</a:t>
            </a:r>
            <a:endParaRPr lang="en-US" sz="95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1056" y="3055087"/>
            <a:ext cx="263288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характеристики клетки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самая маленькая самостоятельная часть живого организма, осуществляющая важные функции.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Малейшая единица жизни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организмы из одной клетки и сложные, построенные из миллионов специализированных клеток.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и многоклеточные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клетках проходят обмен веществ, дыхание, рост и деление, обеспечивая жизнедеятельность.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процессы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клеток имеют уникальные функции, формируя ткани и органы живых существ.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клеток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живых организмов на Земле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Животные: разнообразие форм и поведения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занимают разные экологические ниши, участвуют в пищевых цепях и регулируют численность других организмов.
</a:t>
            </a:r>
            <a:endParaRPr lang="en-US" sz="1013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микроорганизмы: природные разлагатели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разлагают органические остатки, способствуют минерализации и поддержанию здоровья экосистем.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Растения: зеленые производители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органические вещества через фотосинтез, обеспечивают кислород и являются основой большинства экосистем.
</a:t>
            </a:r>
            <a:endParaRPr lang="en-US" sz="109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4342" y="1394038"/>
            <a:ext cx="5695316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способны синтезировать пищу, животные движутся и питаются активно, грибы разлагают органику.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5 класс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по способу питания, движению и клеточному строению в таблице: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растений, животных и грибов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происходит в хлоропластах зелёных растений и водорослей, преобразуя солнечный свет в энергию.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поддерживает жизнь, создавая кислород для дыхания и служит началом пищевых цепочек.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растения поглощают углекислый газ и воду, затем выделяют кислород и образуют глюкозу для питания.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его роль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вдыхают кислород лёгкими, рыбы — жабрами, а растения обмениваются газами через устьица листьев.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обеспечивает выработку энергии в клетках и жизнедеятельность всех организмов независимо от среды обитания.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живых организмов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— ключ к продолжению живых видов, бывает половым с участием двух родителей.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обеспечивается молекулами ДНК, которые передают генетическую информацию потомкам.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позволяет быстро увеличивать численность организмов без комбинирования генов.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признаков в виде мутаций и рекомбинаций способствует эволюции и приспособлению.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размножения и наследственности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млрд лет назад — появление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Возникли первые одноклеточные организмы в океанах, началась история живого на Земле.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2495875" y="2061025"/>
            <a:ext cx="18165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570 млн лет назад — кембрийский взрыв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Стремительное разнообразие форм жизни, появление многих современных групп животных.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1142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65 млн лет назад — исчезновение динозавров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вымирание, открывшее путь развитию млекопитающих и птиц.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52697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период — антропоцен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усилилось, меняется биоразнообразие и условия жизни на планете.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эволюции жизни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Современные биологические системы классификации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живых организмов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у бабочек позволяет им сливаться с окружающей средой, обманывая хищников и повышая шансы на выживание в естественной среде обитания.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Белое оперение полярной совы помогает эффективно маскироваться на фоне снега, защищая птицу от врагов и обеспечивая успешную охоту.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приспособились к жизни в засушливых условиях: мясистые стебли служат резервуаром для воды, позволяя растениям долгое время обходиться без осадков.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окружающей среде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 данных биоразнообразия,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принадлежат насекомым, что отражает их важную роль в экосистемах и их адаптационные возможности.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доминируют по численности, подчеркивая значимость их биоразнообразия для устойчивости природных систем.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на планете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демонстрируют передачу энергии от растений к травоядным, а затем к хищникам, обеспечивая необходимое питание для всех звеньев.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Разлагатели завершают цепь, перерабатывая органику и возвращая вещества в почву, что поддерживает круговорот веществ в природе.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Взаимосвязи: пищевые цепи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изучает взаимодействия организмов с окружающей средой и их влияние друг на друга, формируя основу для понимания природных процессов.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экологии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воды приводит к снижению качества жизни и здоровья как животных, так и человека, вызывая глобальные экологические проблемы.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видов нарушает баланс и устойчивость экосистем, что негативно сказывается на природе и благополучии человеческих сообществ.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влияет на природные циклы, экосистемы и имеет последствия для сельского хозяйства, водных ресурсов и биоразнообразия.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принадлежит к биологическому виду Homo sapiens и эволюционно связан с другими живыми организмами на Земле.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выживания человеку необходимы природные ресурсы: кислород, вода, пища и материалы, которые обеспечивают окружающая среда и живые существа.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часть природы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Международного биологического общества,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направления демонстрируют, как биология улучшает здоровье и продуктивность, а также способствует охране окружающей среды.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достижений подчеркивает важность биологии для решения актуальных вызовов человечества и развития технологий.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биологии в науку и технологии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Расшифровка структуры ДНК открыла путь к разработке целенаправленных методов лечения генетических и инфекционных заболеваний.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достижения биологии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генетически модифицированных растений повысило устойчивость культур к вредителям и неблагоприятным условиям, улучшая урожайность.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активно используются для очистки природных ресурсов, производства витаминов и лекарственных средств с высокой эффективностью.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в биологии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Врач: лечение и исследование заболеваний
</a:t>
            </a:r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применяют биологические знания для диагностики и терапии болезней. Их работа напрямую связана с поддержанием здоровья и спасением жизней пациентов.
</a:t>
            </a:r>
            <a:endParaRPr lang="en-US" sz="1019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Эколог: охрана природы и анализ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 изучают взаимодействие организмов с окружающей средой, разрабатывают меры по сохранению видов и устойчивому использованию природных ресурсов.
</a:t>
            </a:r>
            <a:endParaRPr lang="en-US" sz="999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Учёный-генетик: изучение наследственности и развитие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Генетики исследуют гены и наследственные особенности, создают новые методики для лечения и улучшения качеств растений и животных.
</a:t>
            </a:r>
            <a:endParaRPr lang="en-US" sz="95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8033" y="655050"/>
            <a:ext cx="3629106" cy="3799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2038875"/>
            <a:ext cx="41499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— ключ к устойчивому будущему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биологии помогают сохранить природу, поддерживать здоровье и обеспечивать безопасность, ответственное отношение к живому миру — залог процветания человечества.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2026-05-08T08:23:22Z</dcterms:created>
  <dcterms:modified xsi:type="dcterms:W3CDTF">2026-05-08T08:23:22Z</dcterms:modified>
</cp:coreProperties>
</file>