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Земля: форма, размеры и движения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размеры и движения нашей планеты объясняют привычный ритм жизни.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Землю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древние наблюдатели замечали тень Земли, разные звёзды и исчезающие за горизонтом корабли. Сегодня эти выводы подтверждают снимки из космоса и точные измерения.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 идеальный шар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часто называют шаром, но точнее говорить о слегка сплюснутом сфероиде. Её форма очень близка к шару, однако у полюсов она немного уплощена.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шар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отличие не видно на обычной карте или в повседневной жизни. Оно заметно только при больших расстояниях и точных измерениях, выполненных по всей планете.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заметна не сразу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формы Земли помогает точнее объяснять навигацию, движение спутников и особенности изображения планеты на глобусах и картах.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шарообразности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тень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лунных затмений тень Земли на Луне всегда выглядит круглой. Так ведёт себя только тело, имеющее шарообразную форму, независимо от того, как оно повернуто.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из космоса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 космоса показывают Землю целиком, и её форма видна без догадок. Такие изображения дополняют наблюдения, которые люди делали веками в разных странах.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и горизонт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Корабль, уходящий за горизонт, сначала скрывает корпус, а затем мачты. Это происходит потому, что поверхность Земли изогнута, а не плоская.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обзор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Видна лишь часть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поверхности видно только небольшой участок, потому что Земля огромна. Даже с высокой точки горизонт остаётся ограниченным, и большую часть планеты скрывает её кривизна.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измерения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понимание формы приходит через сравнение теней, карт, спутниковых снимков и расчётов. Эти способы дают больше, чем просто взгляд с земли.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не решает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не открывают всю Землю сразу. Они увеличивают обзор, но не позволяют сравнить размеры планеты «на глаз», поэтому нужны наблюдения и измерения.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Земли в цифрах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размеры Земли удобно сравнивать по нескольким ключевым величинам.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очень велика: её невозможно быстро обойти, а привычные предметы на её фоне кажутся крошечными.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астрономические справочные данные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Земли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уменьшить Землю до глобуса, материки и океаны станут удобной моделью, а не точной копией. Масштаб помогает увидеть общую картину, не теряя главных связей.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вместо копии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думаем о Земле в правильном масштабе, легче понять, почему перелёты, морские маршруты и путешествия занимают много времени и требуют точных расчётов.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настоящей планете города и горы расположены на огромных расстояниях. Поэтому карту читают через масштаб: он показывает, сколько километров скрывается в одном небольшом отрезке.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становятся понятнее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Эратосфен измерил Землю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тенями в двух городах и геометрический расчёт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вокруг оси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воображаемой оси, которая проходит через Северный и Южный полюсы. Один полный оборот занимает примерно 24 часа.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и оборот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вращение нельзя заметить напрямую, как движение стрелки. Мы видим его по смене времени суток, направлению тени и движению светил по небу.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замечают вращение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Земля поворачивается, одни районы получают солнечный свет, а другие оказываются в тени. Поэтому освещённая и тёмная части планеты постоянно меняются.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 тёмная стороны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бывают день и ночь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очереди к Солнцу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разные участки поверхности по очереди обращены к Солнцу. Поэтому в одном месте наступает утро, а в другом уже вечер.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наш участок Земли поворачивается в тень, наступает ночь; когда снова обращается к свету, приходит день и начинается новый суточный цикл.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движения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Суточное движение Солнца по небу — это кажущееся движение. На самом деле поворачивается Земля, а не Солнце вокруг нас.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и разное время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 времени связана с поворотом Земли: восточные районы получают солнечный свет раньше, чем западные.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восточнее расположен город, тем больше его местное время опережает UTC.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 часовых поясов UTC для крупных городов (без учёта сезонного времени).
</a:t>
            </a:r>
            <a:endParaRPr lang="en-US" sz="12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и обращение вокруг Солнца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делает полный оборот вокруг Солнца примерно за 365 суток и 6 часов. Именно это определяет длину года и объясняет, почему календарь приходится уточнять.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года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шесть часов не исчезают сами по себе: они накапливаются. Через четыре года выходит почти одни полные сутки, поэтому в календарь добавляют 29 февраля.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Високосный день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Земли не идеальный круг, а слегка вытянутый эллипс. Однако разница расстояния до Солнца слишком мала, чтобы объяснить смену сезонов.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орбиты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Годовое движение работает вместе с вращением Земли и наклоном оси. Поэтому один и тот же день года в разных полушариях ощущается по-разному.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сезонами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Земли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 — это воображаемая линия, вокруг которой планета вращается. Она проходит через Северный и Южный полюсы и не совпадает с вертикалью к орбите.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ось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ось не была наклонена, сезоны почти исчезли бы. Значит, причина смены времён года — не расстояние до Солнца, а положение Земли в пространстве.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примерно 23,5° меняет высоту Солнца над горизонтом. Из-за этого один и тот же участок Земли получает разное количество света в течение года.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освещение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времена года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полушарие наклонено к Солнцу, лучи падают более прямо, а путь света через атмосферу короче. Поверхность нагревается сильнее, и наступает лето.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положение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осенью ни одно полушарие не получает явного преимущества. День и ночь становятся ближе по длительности, поэтому температура меняется мягче, без крайностей.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сезоны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полгода то же полушарие наклонено от Солнца. Лучи становятся косыми, энергии поступает меньше, а день укорачивается. Наступает зима.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положение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 Северном полушарии лето, в Южном — зима, и наоборот. Это помогает понять, почему календарные сезоны на разных континентах не совпадают.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полушария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и полярная ночь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полюсов Солнце летом может долго не заходить за горизонт. Такой период называется полярным днём и связан с постоянным освещением одной области планеты.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доказывают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и ночь не опровергают обычный суточный цикл. Они показывают, как сильно наклон оси Земли влияет на освещённость в крайних широтах.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широты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этих явлений зависит от широты: чем ближе к полюсу, тем дольше они продолжаются. На границе полярных кругов эффект заметен, но короче.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ночь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там бывает противоположная ситуация: Солнце не появляется над горизонтом много дней или даже месяцев. Это полярная ночь, когда освещения очень мало.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или факт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заблуждений с научными объяснениями помогает быстро увидеть, что на самом деле вызывает сезоны и суточное движение.
</a:t>
            </a:r>
            <a:endParaRPr lang="en-US" sz="1478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объяснения связаны с вращением и наклоном Земли, а не с кажущимся движением Солнца или изменением расстояния.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астрономии и географии.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форма и движения Земли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наблюдениях, измерениях и простых геометрических выводах о Земле.
</a:t>
            </a:r>
            <a:endParaRPr lang="en-US" sz="13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экваторе Солнце в течение года поднимается примерно одинаково высоко над горизонтом, поэтому длина дня меняется мало. Это связано с геометрией наклона оси.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Земля не имела бы наклона оси, сезонных различий почти не было бы. Тогда ответ на вопрос викторины был бы намного проще.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наклона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полюсам, тем сильнее меняется высота Солнца и длина освещения. Поэтому там возможны очень длинные дни и такие же длинные ночи.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Земли на орбите само по себе не создаёт сезон. Важнее, под каким углом солнечные лучи приходят к поверхности конкретного полушария.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лучей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запомни форму: Земля не идеально круглая, а немного сплюснута у полюсов. Это видно только на больших расстояниях и в точных измерениях.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планеты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размеры: они огромны по человеческим меркам. Радиус, диаметр и окружность показывают, почему Землю нельзя оценить «на глаз» с поверхности.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Земли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движения: суточное вращение создаёт день и ночь, а годовое обращение вокруг Солнца определяет длину года и календарные поправки.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движения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наконец главное: наклон оси объясняет сезоны, разную длину дня и полярные явления. Это один из ключевых фактов темы.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 движении: почему это важно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кажется привычной, но именно её форма, размеры и движения объясняют ритм нашей жизни. Запомните ключевые числа и главную идею: наклон оси меняет всё.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2026-07-26T17:22:54Z</dcterms:created>
  <dcterms:modified xsi:type="dcterms:W3CDTF">2026-07-26T17:22:54Z</dcterms:modified>
</cp:coreProperties>
</file>