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океан и островные культуры в одном регионе.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соединяет материки, архипелаги и огромные океанские пространства. Здесь особенно наглядно видно, как природа, климат и история формируют разные способы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нельзя изучать по карте одного материка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регион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Австралия лежит в Южном и Восточном полушариях и окружён водами Индийского и Тихого океанов. Его положение определяет удалённость, климатическую контрастность и морские связи.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 — это не только Австралия и Новая Зеландия, но и Папуа—Новая Гвинея, а также тысячи островов в Меланезии, Микронезии и Полинезии.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разобщённость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и островов разбросана на огромных расстояниях. Из-за этого морские перевозки, авиация и связь играют здесь особенно важную роль.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находится на стыке тропических и умеренных широт, поэтому в нём соседствуют пустыни, влажные леса, рифы и горные области.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сопоставима по площади с целым континентом, а не с отдельной страной-соседом.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площадь Австралии резко выделяет её на фоне ближайших соседей, а морские расстояния усиливают природную и культурную изолированность.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Encyclopaedia Britannica; общие справочные данные по площади стран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географическая изоляция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Австралии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плоскогорье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Западно-Австралийское плоскогорье занимает значительную часть материка и состоит из древних пород, сильно разрушенных выветриванием. Здесь преобладают обширные равнины, плато и засушливые участки.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низменности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низменность тянется через внутренние районы и включает бассейн Муррея и Дарлинга. В этой части особенно заметны засоление почв, редкая речная сеть и пересыхающие озёра.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Водораздельный хребет протянулся вдоль восточного побережья и задерживает влажные океанические воздушные массы. Благодаря ему восток Австралии заметно более благоприятен для жизни и земледелия.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Муррей и Дарлинг имеют ключевое значение для сельского хозяйства, но их водный режим сильно зависит от осадков и хозяйственного использования. Это делает водные ресурсы особенно уязвимыми.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континента характерен резкий контраст между влажным севером и сухим внутренним плато. Сезонные колебания здесь особенно заметны в распределении осадков.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океана, тем суше климат; именно поэтому внутренние районы Австралии наиболее уязвимы к засухам и дефициту воды.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Meteorology; обобщённые климатические нормы по регионам Австралии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59" y="2295422"/>
            <a:ext cx="1952989" cy="222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034" y="2295422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634" y="2295422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946" y="2295422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5944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тропики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Австралии властвуют влажные тропики и саванны, где сезон дождей чередуется с сухим периодом. Такие ландшафты поддерживают богатый животный мир и высокую сезонную динамику.
</a:t>
            </a:r>
            <a:endParaRPr lang="en-US" sz="786" dirty="0"/>
          </a:p>
        </p:txBody>
      </p:sp>
      <p:sp>
        <p:nvSpPr>
          <p:cNvPr id="8" name="Text 1"/>
          <p:cNvSpPr txBox="1"/>
          <p:nvPr/>
        </p:nvSpPr>
        <p:spPr>
          <a:xfrm>
            <a:off x="2530019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материка заняты пустынями и полупустынями. Скудные осадки, сильная испаряемость и бедные почвы делают эти пространства малонаселёнными, но по-своему устойчивыми.
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4663619" y="1635512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30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 и юг имеют черты средиземноморского климата: сухое лето, более влажную зиму и растительность, приспособленную к дефициту влаги и пожарам.
</a:t>
            </a:r>
            <a:endParaRPr lang="en-US" sz="842" dirty="0"/>
          </a:p>
        </p:txBody>
      </p:sp>
      <p:sp>
        <p:nvSpPr>
          <p:cNvPr id="10" name="Text 3"/>
          <p:cNvSpPr txBox="1"/>
          <p:nvPr/>
        </p:nvSpPr>
        <p:spPr>
          <a:xfrm>
            <a:off x="6782931" y="1635512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и в горах встречаются влажные леса и более густая растительность. Здесь рельеф и океанические потоки создают условия, заметно отличающиеся от внутренних равнин.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Австралии в четырёх образах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риф: величие и уязвимость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рифа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протянулся вдоль северо-восточного побережья Квинсленда и образует сложную морскую экосистему. Его протяжённость делает риф видимым даже из космоса.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толще и на поверхности рифа обитают тысячи видов рыб, моллюсков, кораллов и других морских организмов. Это один из самых богатых биологических комплексов планеты.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важен не только для природы, но и для экономики побережья: он поддерживает туризм, научные исследования и прибрежные сообщества. Поэтому его состояние имеет широкий общественный смысл.
</a:t>
            </a:r>
            <a:endParaRPr lang="en-US" sz="1196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 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океана приводит к обесцвечиванию кораллов, а повторяющиеся стрессовые периоды ослабляют всю систему. Сохранение рифа зависит от снижения климатических рисков и местной охраны.
</a:t>
            </a:r>
            <a:endParaRPr lang="en-US" sz="11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Материковые эндемики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коалы, вомбаты и утконосы стали символами Австралии, потому что развивались в длительной изоляции материка. Их строение и поведение отражают приспособление к местной среде.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Сумчатый способ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вынашивают детёнышей в сумке или в раннем гнездовом состоянии, что помогает потомству выживать в условиях нехватки ресурсов. Это редкая эволюционная стратегия.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Растения-выживальщики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Эвкалипты и акации умеют переносить жару, бедные почвы и дефицит влаги. Их листья, кора и корневая система помогают экономить воду и быстро восстанавливаться после пожаров.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Австралийская природа во многом сформирована огнём, засухой и древними почвами. Поэтому местные виды часто выглядят необычно, но именно в этом скрыта их устойчивость.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и адаптации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тысяч+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коренные народы живут на этом континенте, сохраняя глубокую связь с землёй и водой.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Museum; UNESCO (обзорные материалы по истории коренных народов Австралии)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история начинается задолго до европейской колонизации и охватывает беспрерывную культурную традицию.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ключевые этапы от первых британских поселений до формирования современного государства.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колонии к федерации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Австралии сосредоточены на побережье и связаны с миграционным ростом и сервисной экономикой.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всё население живёт в крупных прибрежных центрах, поэтому транспорт, работа и повседневная жизнь тесно связаны с морем и городскими агломерациями.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Australian Bureau of Statistics; обобщённые данные о расселении населения.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 Австралии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объединяет крупные государства и множество малых островных стран, сильно различающихся по размерам и населению.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не является единым островом или архипелагом: это сеть очень разных территорий, объединённых Тихим океаном и общей зависимостью от моря.
</a:t>
            </a:r>
            <a:endParaRPr lang="en-US" sz="126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справочникам и административным картам Океании.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Океании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субрегиона традиционно выделяют в составе Океании: Меланезию, Микронезию и Полинезию.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классификация Океании.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субрегиона показывают, насколько по-разному заселён и организован Тихий океан.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59" y="2156287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034" y="2156287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634" y="2156287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946" y="2156287"/>
            <a:ext cx="1952989" cy="22245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5944" y="1496377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морская дорога часто была важнее сухопутной. Навигация по звёздам, течениям и ветру передавалась как практическое знание и как часть родовой памяти, связывая поколения через океан.
</a:t>
            </a:r>
            <a:endParaRPr lang="en-US" sz="786" dirty="0"/>
          </a:p>
        </p:txBody>
      </p:sp>
      <p:sp>
        <p:nvSpPr>
          <p:cNvPr id="9" name="Text 1"/>
          <p:cNvSpPr txBox="1"/>
          <p:nvPr/>
        </p:nvSpPr>
        <p:spPr>
          <a:xfrm>
            <a:off x="2530019" y="1496377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в регионе редко бывают просто развлечением: в них соединяются история общины, уважение к предкам и коллективная энергия. Ритм барабанов и движение тел создают живое пространство памяти.
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663619" y="1496377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 раковин, перьев и растительных волокон подчёркивают близость к природе и статус человека в общине. Такие предметы нередко используются на праздниках, встречах и обрядах.
</a:t>
            </a:r>
            <a:endParaRPr lang="en-US" sz="786" dirty="0"/>
          </a:p>
        </p:txBody>
      </p:sp>
      <p:sp>
        <p:nvSpPr>
          <p:cNvPr id="11" name="Text 3"/>
          <p:cNvSpPr txBox="1"/>
          <p:nvPr/>
        </p:nvSpPr>
        <p:spPr>
          <a:xfrm>
            <a:off x="6782931" y="1496377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символика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культурах островов море воспринимается как источник жизни, связи и ответственности. Отсюда берутся образы рыб, волн, каноэ и семейного единства в традиционном искусстве.
</a:t>
            </a:r>
            <a:endParaRPr lang="en-US" sz="786" dirty="0"/>
          </a:p>
        </p:txBody>
      </p:sp>
      <p:sp>
        <p:nvSpPr>
          <p:cNvPr id="12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 островной культуры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которые соединяют людей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остаётся главным средством общения в Австралии, особенно в образовании, медиа и государственных институтах. При этом повседневная речь сохраняет местные особенности произношения и словаря.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коренных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коренных народов Австралии — важная часть культурного наследия, хотя многие из них находятся под угрозой исчезновения. Их сохранение связано с передачей знаний о земле и традициях.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широко распространены пиджины и креольские формы английского. Они помогают людям из разных общин общаться между собой и особенно важны в многоязычной среде островов.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из Европы и Азии усилили языковое разнообразие крупных австралийских городов. Поэтому в школах, семьях и общественной жизни можно услышать множество языков рядом друг с другом.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 хозяйстве Австралии выделяются добывающие отрасли, тогда как островные экономики чаще зависят от моря, услуг и внешней торговли.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региона различается, но в обоих случаях решающими остаются природные ресурсы, транспортная доступность и связь с мировыми рынками.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экономическим профилям Австралии и стран Океании; без точной сводной статистики.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 и островов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которые запоминаются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и прибрежные зоны Австралии привлекают тех, кто хочет увидеть один из самых известных природных ландшафтов мира. Здесь важны не только виды, но и осторожное отношение к хрупкой экосистеме.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Улуру, национальные парки и пустынные пространства показывают другую Австралию — суровую, древнюю и масштабную. Такие места особенно ценят за сочетание природной выразительности и культурного значения.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Тасмания и Роторуа интересны контрастом зелёных лесов, вулканических форм и прохладного климата. Они напоминают, что регион не сводится только к пляжам и жаре.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острова Океании привлекают почти нетронутой природой и тихим ритмом жизни. Для путешественников это возможность увидеть, как тесно связаны берег, община и окружающая среда.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направления природоохранной работы в Австралии и Океании.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охраны к восстановлению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и океан: общий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показывают, как изоляция, океан и разнообразие культур формируют уникальный регион. Его будущее зависит от баланса между развитием, сохранением природы и ответственным отношением к ресурсам.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2026-07-27T04:57:49Z</dcterms:created>
  <dcterms:modified xsi:type="dcterms:W3CDTF">2026-07-27T04:57:49Z</dcterms:modified>
</cp:coreProperties>
</file>