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6 классе: что изучается и зачем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для учёбы, общения и новых открытий.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понимать учебные сайты, инструкции, песни, фильмы и игры. На уроках ученики переходят от коротких фраз к более длинным ответам, вопросам и простым рассказам в настоящем времени.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английский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и звуки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состоит из 26 букв, и каждую из них важно узнавать не только по написанию, но и по звучанию. Это основа для чтения, письма и правильного произношения новых слов.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Двадцать шесть букв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буквы часто читаются не так, как ожидается по написанию. Одна и та же буква может звучать по-разному, поэтому ученикам полезно запоминать слова целиком и сравнивать их звучание.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не всегда прямое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особенно важно закрепить чтение частых сочетаний букв, таких как sh, ch, th, ea и oo. Они встречаются в словах, которые часто используются на уроках и в повседневном общении.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буквосочетания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звуков помогает быстрее читать вслух, писать слова по буквам и понимать речь на слух. Чем увереннее ученик различает буквы и звуки, тем меньше ошибок он делает в устной и письменной речи.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62" y="1647777"/>
            <a:ext cx="4276012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буквы называются и как они читаются в словах.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букв помогают не только читать, но и правильно диктовать слова по буквам.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алфавит и базовые правила чтения в курсе 6 класса.
</a:t>
            </a:r>
            <a:endParaRPr lang="en-US" sz="110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названия и примеры чтения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школьника встречаются на уроке и здороваются: Hello, Good morning, How are you? После приветствия они называют свои имена и говорят, что рады познакомиться. Такой короткий диалог помогает уверенно начать общение на английском.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разговор у доски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просит учеников представиться по очереди. Один говорит: My name is… другой отвечает: Nice to meet you, а затем задаёт простой вопрос о самочувствии. Такие фразы делают разговор понятным и дружелюбным с первых секунд.
</a:t>
            </a:r>
            <a:endParaRPr lang="en-US" sz="949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знакомство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и знакомство на английском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курса распределяется по знакомым для ученика темам, поэтому новые слова легче связывать с повседневной жизнью.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словаря связана с домом, школой и обычными действиями, а не с абстрактными темами.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тематическим разделам курса английского языка для 6 класса.
</a:t>
            </a:r>
            <a:endParaRPr lang="en-US" sz="92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темы словаря в 6 классе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основных местоимений нужно уверенно различать, чтобы не путать подлежащее и форму глагола to be в речи и письме.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личных местоимений помогают строить простые и точные высказывания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Грамматический минимум курса английского языка для 6 класса.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слов в утверждении, отрицании и вопросе.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простое английское предложение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простое время: действия и привычки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нужен, когда говорят о привычках, регулярных действиях и фактах. Это время удобно для описания школьного дня, домашних дел и того, что происходит постоянно, а не только сейчас.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gets up at seven и They go to school by bus — типичные предложения для этого времени. В них легко увидеть, как Present Simple описывает привычные действия, которые повторяются каждый день или по расписанию.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подлежащее he, she или it, к глаголу обычно добавляют -s или -es. Поэтому говорят plays, watches, goes, а не оставляют глагол в исходной форме, как в предложениях о себе или о группе.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лицо единственного числа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часто встречаются слова always, usually, often, sometimes, never, every day и on Mondays. Они помогают понять, как часто действие повторяется, и сразу увидеть его связь с распорядком дня.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теме Present Simple для 6 класса.
</a:t>
            </a:r>
            <a:endParaRPr lang="en-US" sz="1221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Present Simple соединяет действие, частоту и перевод.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время Present Simple удобно для описания устойчивого распорядка дня.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действия и частотные слова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7645" y="1104392"/>
            <a:ext cx="3318900" cy="32897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классная комната: лексика урока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32175" y="1475125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школы важно уверенно узнавать desk, chair, blackboard, whiteboard, textbook, exercise book, ruler, pencil case, pen, notebook и timetable. Эти слова помогают описывать класс и понимать задания учителя.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32175" y="1179550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 классе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32175" y="2611237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часто звучат команды Open your books, Listen and repeat, Work in pairs, Write it down, Raise your hand. Их знание помогает быстро реагировать и работать без лишних подсказок.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32175" y="2315662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на уроке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32175" y="3747349"/>
            <a:ext cx="47985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фразы школьной темы нужны не только для чтения учебника, но и для общения на уроке. Они помогают задавать вопросы, выполнять инструкции и описывать предметы вокруг себя.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32175" y="3451774"/>
            <a:ext cx="47982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эта лексика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шкала помогает связывать время с действием и правильно рассказывать о своём дне по-английски.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ученик называет время, тем легче строить связный рассказ о распорядке дня.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типичному распорядку учебного дня для 6 класса
</a:t>
            </a:r>
            <a:endParaRPr lang="en-US" sz="111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распорядок дня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напитки в английском языке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bread, cheese, apples, bananas, soup, salad, chicken и rice помогают говорить о привычной еде. Это основа для простых предложений о том, что нравится и что есть дома.
</a:t>
            </a:r>
            <a:endParaRPr lang="en-US" sz="109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 каждый день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I like… I don’t like… и Do you like…? делают речь живой и понятной. С их помощью ученик может коротко рассказать о предпочтениях и задать вопрос собеседнику.
</a:t>
            </a:r>
            <a:endParaRPr lang="en-US" sz="1137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 вкусе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an apple и apples, а также some milk и some bread. Это помогает правильно строить фразы и не путать форму слова в зависимости от смысла.
</a:t>
            </a:r>
            <a:endParaRPr lang="en-US" sz="1127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и несчётные слова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water, tea, milk и juice часто встречается в диалогах и упражнениях. Она нужна, чтобы заказывать напитки, отвечать на вопросы и описывать свой завтрак или обед.
</a:t>
            </a:r>
            <a:endParaRPr lang="en-US" sz="109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работы с коротким текстом на уроке английского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выполнять задание на чтение текста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Аудирование: что важно понимать на слух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аудиотексте сначала нужно уловить имена, числа, время, места и действия. Именно они помогают понять, о чём идёт речь, даже если не каждое слово знакомо.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ключевые слова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речь может звучать быстрее, чем ожидается, поэтому важно не пытаться перевести всё дословно. Лучше сосредоточиться на главной информации и на словах, которые повторяются.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бояться скорости речи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аудировании часто встречаются краткие формы, например I’m, don’t, he’s, we’re. Если их узнавать заранее, легче понять смысл реплики и не потерять важные детали.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Учитывать сокращения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ответ появляется в конце фразы или после уточнения. Поэтому полезно дослушивать текст полностью, а потом проверять, совпадает ли услышанное с вопросом задания.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до конца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246" y="1647777"/>
            <a:ext cx="322644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задания показывают, как на уроке проверяются разные языковые умения: от письма и чтения до диалога и аудирования.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проверяют все четыре вида речевой деятельности и помогают видеть, что нужно улучшать в первую очередь.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заданий по английскому языку для 6 класса
</a:t>
            </a:r>
            <a:endParaRPr lang="en-US" sz="110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задания на уроке английского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мира легко увидеть Великобританию, США, Канаду, Австралию и другие англоязычные страны. У каждой есть свой флаг, столица и узнаваемые особенности. Такой обзор помогает связать язык с реальными странами и их культурой.
</a:t>
            </a:r>
            <a:endParaRPr lang="en-US" sz="984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карте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школьная форма, любимые места и герои книг делают урок ближе к жизни. Когда ученик сравнивает привычные вещи с традициями других стран, английский язык становится не набором слов, а средством узнавать мир.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через простые детали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о своей школе, комнате, дне или любимом празднике особенно понятны шестиклассникам. Они позволяют использовать знакомые слова и короткие фразы, а ещё учат представлять информацию аккуратно, с картинками и подписями.
</a:t>
            </a:r>
            <a:endParaRPr lang="en-US" sz="984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 из жизни ученика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англоязычных стран и школьные проекты
</a:t>
            </a:r>
            <a:endParaRPr lang="en-US" sz="26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занятия приносят пользу, если они повторяются регулярно и включают разные виды работы с языком.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даёт сочетание повторения, чтения, говорения и практики в течение недели, а не редкие длинные занятия.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 основе учебных привычек, рекомендуемых для 6 класса
</a:t>
            </a:r>
            <a:endParaRPr lang="en-US" sz="1004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изучать английский быстрее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шестиклассников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09938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многие забывают добавить -s к глаголу в третьем лице: he play вместо he plays. Полезно проверять, кто выполняет действие, прежде чем записывать предложение.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917338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-s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063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he, she и it часто приводит к ошибкам в согласовании. Если подлежащее обозначает одного человека или предмет, форма глагола должна соответствовать ему.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56463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He, she, it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09938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легко перепутать место вспомогательного глагола и подлежащего. Лучше сначала найти, начинается ли фраза с Do или Is, а потом проверять, стоит ли после него подлежащее.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917338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вопросе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49063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 a/an и написание английских слов русскими буквами мешают пониманию. Надёжнее каждый раз сверять знакомые слова по учебнику и читать предложение целиком.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56463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 артикли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зачем нужен английский в 6 классе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шестом классе английский помогает уверенно говорить о себе, задавать вопросы, читать короткие тексты и понимать главное на слух. Это прочная база для учёбы, общения и знакомства с миром.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2026-05-30T16:31:10Z</dcterms:created>
  <dcterms:modified xsi:type="dcterms:W3CDTF">2026-05-30T16:31:10Z</dcterms:modified>
</cp:coreProperties>
</file>