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окончания прилагательных: учимся выбирать правильно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прилагательные меняют окончания по роду и падежу.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прилагательные помогают словам дружить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признак предмета и всегда подстраивается под существительное. Если выбрать окончание верно, словосочетание звучит красиво, понятно и без смешных ошибок.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906" y="1589275"/>
            <a:ext cx="493237" cy="5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49125" y="2572500"/>
            <a:ext cx="422775" cy="5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49125" y="3555725"/>
            <a:ext cx="422775" cy="5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прилагательных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стоит рядом с существительным мужского рода и отвечает на вопрос какой? Например: добрый мяч, синий карандаш, большой дом. Род подсказывает соседнее слово.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женского рода, прилагательное принимает форму какая? Например: добрая кукла, весёлая девочка, красивая тетрадь. Окончание меняется, чтобы слова подходили друг к другу.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среднего рода прилагательное отвечает на вопрос какое? Например: доброе облако, синее море, большое окно. Здесь окончание тоже выбирается по соседнему слову.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падеж: начальная форма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задаём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именительном падеже прилагательные отвечают на вопросы какой? какая? какое? какие. Это форма, с которой удобно начинать знакомство со словом и его признаком.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окончания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окончания -ый, -ий, -ой, -ая, -яя, -ое, -ее. Примеры: новый пенал, синяя лента, белое облако. Такая форма помогает быстро узнать прилагательное.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падеж: нет кого? нет чего?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часто встречается со словами нет, у, без, для. Примеры: у доброго кота, без синего карандаша, у красивой игрушки.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слышится значение отсутствия или принадлежности, стоит внимательно проверить окончание. Оно подсказывает, кому предмет принадлежит или чего не хватает.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 родительном падеже часто отвечает на вопросы какого? какой? какого? и имеет окончания -ого, -его, -ой, -ей.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падеж: к кому? к чему?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дательном падеже прилагательные отвечают на вопросы какому? какой? какому? каким? Они часто получают окончания -ому, -ему, -ой, -ей.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показывает, кому или чему что-то дают, адресуют или помогают. Примеры: к доброму другу, к синему небу, к весёлой девочке.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смысл передачи или помощи, нужно искать именно дательный падеж. Тогда окончание прилагательного станет на своё место без капризов.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падеж: вижу кого? вижу что?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и неодушевлённых слов формы могут отличаться, поэтому важно смотреть на существительное. Например: вижу доброго кота, вижу красный мяч.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примеры помогают запомнить форму: вижу весёлую сестру, вижу большое окно. Здесь окончание выбирается по роду и по тому, живой предмет или нет.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 винительном падеже отвечает на вопросы какого? какую? какое? и подстраивается под слово, которое называют или видят.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часто встречается, когда мы что-то замечаем глазами. Проверка вопросом помогает не перепутать форму прилагательного и записать её точно.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падеж: с кем? с чем?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творительном падеже прилагательные отвечают на вопросы каким? какой? какими? Часто в них слышны окончания -ым, -им, -ой, -ей.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показывает спутника, способ действия или предмет, которым что-то делают. Примеры: с добрым другом, с синим карандашом, с весёлой компанией.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слово с, полезно проверить, не нужен ли творительный падеж. Тогда окончание подскажет правильную форму и слово будет звучать естественно.
</a:t>
            </a:r>
            <a:endParaRPr lang="en-US" sz="12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падеж: о ком? о чём?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нередко стоит после предлогов о, в, на. Примеры: о добром деле, о синем море, о весёлой игре.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связано с разговором, мыслью или местом, стоит проверить предложный падеж. Так легче выбрать нужное окончание и не ошибиться в записи.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предложном падеже прилагательные отвечают на вопросы о каком? о какой? о каком? и часто имеют окончания -ом, -ем, -ой, -ей.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окончание прилагательного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подобрать правильную форму без лишних сомнений.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род: окончания в примерах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женском роде прилагательное легко узнать по вопросам какая? и по окончаниям -ая, -яя. Например: добрая мама, синяя ручка, весёлая история.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меняет падеж, меняется и окончание: доброй мамы, доброй маме, добрую маму. Основа остаётся той же, а форма подсказывает смысл.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изменение помогает словам в словосочетании дружить. Если существительное женского рода, прилагательное подстраивается под него, чтобы не перепутать вопрос и окончание.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проговаривать пару слов вслух: добрая мама — доброй мамы — доброй маме. Тогда окончание запоминается быстрее, почти как по волшебству.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род: когда слышно -о или -е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среднего рода в именительном падеже чаще всего слышны окончания -ое и -ее: доброе утро, синее озеро. Их легко заметить в словосочетании.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косвенных падежах форма меняется: доброго утра, доброму утру, о добром утре, добрым утром. Окончание показывает, как слово связано с другими словами.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среднего рода часто оканчиваются на -о или -е, поэтому прилагательное выбирает подходящую форму именно по существительному. Тут главное — не торопиться.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род: удобная опора для сравнения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 помогает увидеть правило особенно ясно: добрый пёс, синий карандаш, большой дом. В именительном падеже часто встречаются окончания -ый, -ий, -ой.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стоит в другом падеже, окончания меняются: доброго, доброму, добрым, о добром. Эти формы показывают, что прилагательное не стоит на месте.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стоит существительное мужского рода, прилагательное должно согласоваться с ним по форме. Тогда словосочетание звучит правильно, точно и совсем не капризничает.
</a:t>
            </a:r>
            <a:endParaRPr lang="en-US" sz="12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новый меняет окончание вместе с существительным: новый портфель, новое окно, новая тетрадь. Меняется не сам смысл слова, а его форма, чтобы пара звучала правильно.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удобно сравнивать между собой. Видно, что род соседнего существительного подсказывает окончание прилагательного, а значит, помогает выбрать нужную форму без лишних сомнений.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разные 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 вопросам падежей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вопросы помогают выбрать окончание прилагательного в разных падежах.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 без ошибки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определи падеж и задай к прилагательному вопрос: какой? какая? какое? или другой подходящий вопрос. Так легче подобрать верное окончание.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— прочитать пару слов ещё раз. Если звучит странно, значит, форма выбрана неверно. Такая проверка спасает от лишних исправлений.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существительное в словосочетании. Именно оно подскажет, какого рода нужно прилагательное и с каким словом оно должно согласоваться.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003" y="1808825"/>
            <a:ext cx="21180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2452" y="1808825"/>
            <a:ext cx="317700" cy="423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третьеклассников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похожие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часто смешивают -ый и -ий, а ещё -ая и -яя. Чтобы не ошибиться, полезно сравнивать слова в паре и слушать, как они звучат вместе.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сразу находят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трудно различить родительный и предложный падежи. Здесь помогают короткие подсказки: у кого? у чего? или о ком? о чём?.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по памяти, не проверяя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хочется написать сразу, но лучше сначала найти существительное и задать вопрос. Тогда окончание выбирается не наугад, а по правилу.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Выручают 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вроде у синего карандаша — о синем карандаше и у доброй мамы — о доброй маме помогают заметить разницу и запомнить её без скуки.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и средний род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день превращается в доброго дня, а доброе солнце — в доброго солнца. Видно, как одно и то же слово меняет окончание по падежу.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птица становится доброй птицы. Основа слова остаётся прежней, а окончание меняется, будто маленькая деталь настраивает всё словосочетание на правильный лад.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которые легко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 ошибок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окончание прилагательного точно и спокойно, без лишних догадок.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помогают словам дружить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прилагательное согласуется с существительным по роду, числу и падежу, речь звучит красиво и точно. Стоит помнить вопросы, и нужное окончание найдётся почти само.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2026-05-21T22:17:24Z</dcterms:created>
  <dcterms:modified xsi:type="dcterms:W3CDTF">2026-05-21T22:17:24Z</dcterms:modified>
</cp:coreProperties>
</file>