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культурных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питают человечество и развивают цивилизации уже 10 000 лет.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земледелию: важно для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собирательства к выращиванию растений — огромный шаг в жизни человека. Сельское хозяйство обеспечило постоянное жильё и питание. Это дало толчок развитию городов, ремёсел, торговли и письменности, формируя древние общества.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культурных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— это специально выращиваемые человеком растения для еды, кормов, тканей или лекарств. Они отличаются от диких более крупными, вкусными или полезными плодами и семенами.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культурных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культурных растений выделяют злаки, бобовые, корнеплоды, овощи и фрукты. Эти группы обеспечивают разнообразие продуктов и материалов для человека.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 улучшение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выбирал лучшие формы растений с более крупными и вкусными плодами, что отличает культурные растения от их диких предков.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культурные растения?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Передней Азии появились первые одомашненные пшеница, ячмень и горох, что стало началом земледелия.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9 000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начали выращивать рис и просо, формируя аграрные культуры Восточной Азии.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8 000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и Центральной Америке одомашнили картофель и кукурузу, развивая земледелие в Новом Свете.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выращивания культурных растений датируются возрастом 8 000–10 000 лет, подтверждая древность земледелия.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растений в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Азия — колыбель земледелия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считается одним из первых центров одомашнивания пшеницы и бобовых, где развивались первые аграрные общества.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— родина риса и проса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география позволили выращивать здесь разнообразные зерновые, важные для питания миллиардов людей.
</a:t>
            </a:r>
            <a:endParaRPr lang="en-US" sz="1137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регионы дали миру картофель, кукурузу и бобовые, ставшие базой питания многих культур.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происхождения культурных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 и их центры происхождения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основных культур и регионов их возникновения, по классификации Н. И. Вавилова.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шло вместе с распространением культурных растений, формируя сельское 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Вавилов, 1935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при одомашнивании растений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растений стали крупнее и питательнее, что сделало их более привлекательными для человека и увеличило пищевую ценность.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сбора урожая упростился: уменьшилась ломкость колосьев и улучшились другие агрономические характеристики.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Снизилась токсичность и выросла устойчивость к засухам и болезням, что повышало выживаемость и урожайность культур.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предки пшеницы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Двузернянка и однозернянка были мелкозерными и легко ломались, что усложняло сбор и хранение урожая в древности.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сортов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скрещиваниям получили твёрдую и мягкую пшеницу с более крупными зёрнами и устойчивостью к неблагоприятным условиям.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пшеницы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пшеница — главный злак в мире, занимая лидирующее место по объёму выращивания и обеспечивая важную часть питания.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Пшеница: эволюция от диких предков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одомашнивание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риса началось около 8–9 тысяч лет назад, что сыграло огромную роль в развитии цивилизаций Восточной Азии.
</a:t>
            </a:r>
            <a:endParaRPr lang="en-US" sz="1057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технологии выращивания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заливные рисовые поля, а также горные и сухопутные сорта, адаптированные к разным климатам и условиям.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главный продукт питания для более половины населения Земли, он имеет культурное и экономическое 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история и разнообразие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пшеницы за 220 лет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подъём произошёл после 1950 года благодаря селекции и механизации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резко увеличило урожайность, обеспечив питание растущего населения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2021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кукурузы в Мексике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появилась около 9 000 лет назад в Мексике из дикого растения теосинте. Люди начали постепенно отбирать и выращивать крупные, вкусные зёрна, меняя растение под свои нужды.
</a:t>
            </a:r>
            <a:endParaRPr lang="en-US" sz="9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кукурузы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разные типы кукурузы: сахарная, зубовидная, кремнистая и другие. Каждая из них имеет свои особенности и используется в пищевой промышленности, кормлении животных и производстве продуктов.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кукурузы в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играет важную роль в питании и промышленности — из неё получают крахмал, масло и биотопливо. Это одна из самых универсальных и востребованных культур во всём мире.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Кукуруза: одомашнивание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Картофель: путь из Анд по всему миру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картофеля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начал выращиваться племенами Анд 7 000–10 000 лет назад для питания и хранения.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испанцы завезли картофель в Европу, где он быстро стал важной пищевой культурой.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привёл к значительному увеличению населения Европы и развитию 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картофеля по регионам мира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является крупнейшим производителем картофеля, особенно в Китае и Индии, что отражает растущий спрос и развитие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производства сосредоточена в Азии и Европе, что объясняется климатическими условиями и традициями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FAO, 2020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— питание Центральной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родом из Центральной Америки и славится высоким содержанием белка. Она давно входит в рацион и применяется как пища и корм для животных.
</a:t>
            </a:r>
            <a:endParaRPr lang="en-US" sz="101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— богатство Азии
</a:t>
            </a:r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Соя родом из Юго-Восточной Азии. Это важный источник растительного белка и используется в пищевых продуктах, а также для кормов.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бобовых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улучшать почвы за счёт азотфиксации, что способствует плодородию и устойчивости сельского хозяйства на планете.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Бобовые: фасоль и соя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Фрукты: дикая и культурная яблоня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яблони ранее встречались в Центральной Азии, их плоды были мелкими и кислыми, пригодными для адаптации и отбора растений.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позволила получить сорта с крупными, сладкими плодами и возможностью длительного хранения, что расширило использование яблок.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яблоня — важнейшая плодовая культура России и Европы, широко употребляется как в свежем виде, так и при переработке в соки и компоты.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томата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одомашнен в Южной Америке и только в XVI веке попал в Европу, где стал основой многих кухонь благодаря своей вкусовой привлекательности.
</a:t>
            </a:r>
            <a:endParaRPr lang="en-US" sz="1118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огурца — Индия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Огурец произошёл из Индии и с древних времён выращивался благодаря приятному вкусу и освежающим свойствам в пищу.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овощей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улучшила урожайность и устойчивость томата и огурца, повысив вкус и сопротивляемость к болезням, что важно для промышленного выращивания.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Овощи: происхождение томата и огурца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70" y="1835776"/>
            <a:ext cx="4771781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основных групп культурных растений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разные питательные профили групп культурных растений, показывая их важность для сбалансированного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обеспечивает баланс макро- и микронутриентов, необходимый для здоровья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ВОЗ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и традиции народов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влияют на формирование национальных кухонь и обычаев, например, рис — основа японской кухни, от которой зависит традиционный образ питания.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является ключевой культурой для народов Центральной Америки и используется в различных праздничных блюдах и обрядах.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играет центральную роль в русской культуре, где из неё готовят хлеб, символизирующий благополучие и семейные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использует гибридизацию, генные технологии и биотехнологии для создания сортов с устойчивостью к стрессам и заболеваниям.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генетического разнообразия культурных растений необходимо для поддержания устойчивости и адаптации к изменяющимся условиям.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питательной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работают над созданием сортов с улучшенной питательной ценностью, чтобы удовлетворить растущие потребности населения и повысить здоровье.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современные вызовы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— залог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лежат в основе развития цивилизаций и питания. Современные усилия по их сохранению и улучшению важны для здоровья человека и устойчивости экосистем.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2026-05-08T13:29:39Z</dcterms:created>
  <dcterms:modified xsi:type="dcterms:W3CDTF">2026-05-08T13:29:39Z</dcterms:modified>
</cp:coreProperties>
</file>