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квадратов. Сумма и разность кубов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для быстрого разложения на множители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превращать громоздкие выражения в удобные произведения. С ними проще сокращать дроби, упрощать записи и решать уравнения без лишних вычислений.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 разложения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нами разность двух квадратов, её можно записать как произведение двух скобок: одна со знаком минус, другая со знаком плюс. Это самый короткий путь к разложению.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 − 9 превращается в (x − 3) (x + 3), а 25y² − 4 — в (5y − 2) (5y + 2). Здесь важно заметить полные квадраты в обеих частях.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записи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средние слагаемые взаимно уничтожаются, и остаётся исходная разность. Поэтому формула удобна ещё и как быстрая проверка правильности ответа.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выражения, их разложение и краткая проверка по формуле.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оба слагаемых являются полными квадратами, а знаки в скобках всегда разные.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 − b² = (a − b) (a + b), примеры для 7 класса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квадратов: примеры разложения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разности квадратов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площадей двух квадратов можно увидеть как оставшуюся часть большого квадрата после вырезания меньшего. Так абстрактная формула становится наглядной и понятной.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площади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фигура раскладывается на два прямоугольника, и их стороны связаны с выражениями a − b и a + b. Поэтому в ответе появляются именно два множителя.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прямоугольника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запомнить, что формула не случайна. Она показывает, откуда берутся знаки и почему произведение точно возвращает исходную разность квадратов.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вида выражения и результата разложения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разность квадратов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раскладывается на два множителя: первый двучленный, второй трёхчленный. В первой скобке стоит сумма, а во второй обязательно появляется средний член со знаком минус.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x³ + 8 = (x + 2) (x² − 2x + 4), а 27a³ + 1 = (3a + 1) (9a² − 3a + 1). Проверка раскрытием скобок подтверждает формулу.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идут квадрат первого числа, затем произведение двух чисел с минусом, а потом квадрат второго числа. Порядок членов менять нельзя.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263848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a³ + b³ = (a + b) (a² − ab + b²), примеры для 7 класса
</a:t>
            </a:r>
            <a:endParaRPr lang="en-US" sz="1181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строится каждая часть разложения и как она проверяется.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всегда три части: квадрат первого числа, отрицательное произведение и квадрат второго числа.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кубов: структура формулы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два куба и соединяющую их формулу. В первой скобке всегда складываются сами числа, а во второй нужно помнить строгий порядок: квадрат первого, потом минус произведение, затем квадрат второго. Такой ритм помогает не перепутать знаки.
</a:t>
            </a:r>
            <a:endParaRPr lang="en-US" sz="907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одной идеи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буквы конкретными числами, формула становится заметнее и легче проверяется. Раскрытие скобок показывает, что лишние члены исчезают, а остаётся ровно сумма кубов. Это хороший способ убедиться в правильности разложения.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слух и на бумаге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формулу суммы кубов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выбрать нужную формулу по строению скобок и числу членов.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разности квадратов оба множителя двучленные, а у кубов второй множитель всегда трёхчленный.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для 7 класса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заметных формул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 раскладывается по схеме a³ − b³ = (a − b) (a² + ab + b²). Первая скобка повторяет знак исходного выражения, а во второй все слагаемые записываются с плюсом.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разложения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x³ − 27 удобно представить как (x − 3) (x² + 3x + 9), а 8a³ − 1 — как (2a − 1) (4a² + 2a + 1).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перемножении скобок средние члены взаимно уничтожаются, поэтому после раскрытия получается именно a³ − b³. Такая проверка помогает не путать формулу с суммой кубов.
</a:t>
            </a:r>
            <a:endParaRPr lang="en-US" sz="898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распознавать полные кубы и быстро записывать правильные множители без лишних преобразований.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первый множитель повторяет знак разности, а во второй скобке каждый член записывается со знаком плюс.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 формуле разности кубов в школьной алгебре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кубов: примеры и проверка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разложении суммы и разности кубов в школьных заданиях.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кубов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330" y="1710453"/>
            <a:ext cx="297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разложении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квадрат принимают за куб или наоборот. Из-за этого выбирают неверную формулу, хотя достаточно сначала проверить показатель степени у каждого члена выражения.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степень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правильный на вид ответ стоит раскрыть обратно. Эта простая проверка быстро показывает, совпадают ли все коэффициенты, степени и знаки с исходным многочленом.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у кубов всегда есть член ab. Если его забыть, раскрытие скобок не даст исходное выражение, и разложение окажется неверным.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средний член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квадратов должны стоять разные знаки, а в формулах кубов — строго определённая схема. Ошибка в одном знаке меняет весь результат разложения.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знаки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общий множитель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есть ли у всех членов выражения общий множитель. Его выносят за скобки, чтобы упростить запись и увидеть структуру выражения.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Разлагаем до конца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2x³ − 18x = 2x(x² − 9), а затем x² − 9 = (x − 3) (x + 3). Так два приёма работают последовательно.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Получаем знакомую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внутри скобок нередко остаётся разность квадратов или кубов. Тогда применяют уже изученную формулу сокращённого умножения.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вынесением общего множителя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чаще всего встречаются в задачах на преобразование многочленов, где важно быстрее увидеть удобную форму выражения.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полезны не только для разложения, но и для дальнейших преобразований: они сокращают число действий и облегчают решение задач.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«Разность квадратов. Сумма и разность кубов»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эти формулы в школьной алгебре
</a:t>
            </a:r>
            <a:endParaRPr lang="en-US" sz="2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через раскрытие скобок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разложение, нужно раскрыть скобки и сравнить полученный многочлен с исходным выражением. Если все члены совпали, запись составлена правильно.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умножение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не только сами слагаемые, но и коэффициенты, степени, а также знаки. Даже маленькая ошибка меняет результат и делает разложение неверным.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детали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раскрытия скобок появляется именно исходное выражение, можно быть уверенным в ответе. Такой приём особенно полезен при решении самостоятельных и контрольных работ.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самопроверки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сокращённого умножения
</a:t>
            </a:r>
            <a:endParaRPr lang="en-US" sz="136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степень каждого члена и знак между ними, затем сопоставьте выражение с подходящей формулой разложения.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члена — полные квадраты, выбирают формулу разности квадратов; если оба — полные кубы, используют формулу суммы или разности кубов по знаку.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Мини-тренажёр: выбрать нужную формулу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закрывают почти все стандартные задания темы: одна для квадратов и две для кубов. Главное — не путать их структуру и знаки.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нужно держать в памяти, чтобы быстро выбирать нужный знак и число скобок.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темы «Разность квадратов. Сумма и разность кубов»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в этой теме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разности квадратов, суммы кубов и разности кубов помогают быстро упрощать выражения. Если уверенно распознавать степени, знаки и структуру скобок, разложения становятся простыми и надёжными.
</a:t>
            </a:r>
            <a:endParaRPr lang="en-US" sz="13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2026-05-29T10:50:19Z</dcterms:created>
  <dcterms:modified xsi:type="dcterms:W3CDTF">2026-05-29T10:50:19Z</dcterms:modified>
</cp:coreProperties>
</file>