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океана: тайный мир под водой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хранит мир темноты, холода и удивительных существ.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глубины океана кажутся другим миром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мы спускаемся, тем меньше света, тепла и привычной жизни. В темноте вода холодная, а давление становится огромным — и каждое морское существо должно к этому приспособиться.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океана: от света к темноте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свет уже становится слабым, как в пасмурный вечер. Живым существам приходится полагаться не только на зрение, но и на слух, запахи и чувствительные движения тела.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океана свет ещё свободно проникает в воду. Здесь живут водоросли, планктон и многие рыбы, потому что именно тут легче всего находить пищу и прятаться среди волн.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глубже начинается почти полная тьма, где трудно увидеть даже рядом плывущего соседа. А самые глубокие впадины океана уходят более чем на 10 километров вниз.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16004"/>
            <a:ext cx="282900" cy="25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видят в темноте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глубоководных рыб глаза очень большие. Они помогают уловить даже самый слабый свет, который иногда пробивается в тёмной воде.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других животных глаза маленькие или почти не нужны. В темноте зрение помогает мало, поэтому природа дала им другие полезные способности.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глубин лучше замечают движение воды, запахи и вибрации. Так они находят добычу и вовремя узнают, что рядом кто-то проплыл.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глубин выглядят удивительно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 фонариком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Рыба-удильщик будто носит на голове маленькую лампу. Этот свет помогает ей приманивать добычу в темноте, где каждая крошка еды на счету.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глубоководных рыб зубы длинные и острые, как крошечные кинжалы. Они нужны, чтобы крепко удержать редкую добычу и не упустить её.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рот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жители глубин умеют широко раскрывать пасть. Это полезно, когда еда попадается редко и нужно схватить добычу целиком, без лишних церемоний.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формы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океана можно встретить рыб, кальмаров, медуз и ракообразных очень необычного вида. Их тела помогают экономить силы и выживать в суровых условиях.
</a:t>
            </a:r>
            <a:endParaRPr lang="en-US" sz="9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морские животные светятся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Привлечь добычу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темноте работает как маленькая приманка. Некоторые животные используют его, чтобы приблизить к себе добычу и поймать её в нужный момент.
</a:t>
            </a:r>
            <a:endParaRPr lang="en-US" sz="1192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Отпугнуть врага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может испугать хищника или сбить его с толку. Иногда вспышка света помогает животному выиграть несколько важных секунд для спасения.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океана светящиеся сигналы помогают животным узнавать друг друга. Это особенно важно там, где почти ничего не видно и легко потеряться.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давление в глубине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верхних слоях давление ещё относительно небольшое, и многие морские животные чувствуют себя здесь свободнее.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глубже, тем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метром вода давит всё мощнее. На больших глубинах это давление становится огромным и очень важно для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животные имеют мягкие тела и почти не содержат воздуха внутри. Так им легче выдерживать тяжёлую силу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почти не меняется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глубине океана вода остаётся очень холодной почти круглый год. Там нет тёплых солнечных лучей, поэтому условия меняются совсем мало.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холода многие животные двигаются медленно и осторожно. Они не спешат, потому что в глубине нужно беречь силы, как драгоценный клад.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помогает замедлить жизнь глубинных обитателей. Им не нужно постоянно гоняться за едой, поэтому каждое движение у них очень продумано.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обитатели глубин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частицы из верхних слоёв медленно опускаются вниз. Это похоже на подводный снег, только съедобный для многих жителей глубин.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глубину попадают кусочки растений и мелкие морские организмы. Обитатели дна умеют использовать даже такие маленькие подарки океана.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Терпеливые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хищники долго ждут добычу и почти не двигаются. Так они экономят силы и не тратят энергию зря, ведь еды там мало.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идёт в дело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океана ничего не пропадает даром. Даже самые маленькие крошки становятся пищей для тех, кто умеет их найти.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пища попадает в глубины океана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 солнечной зоны к дну океана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на дне океана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«горячие трубы»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трещин в дне вырывается очень горячая вода с растворёнными веществами. Вокруг таких мест океан превращается в особый островок жизни, хотя солнца там почти нет.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солнечного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бактерии, моллюски и трубчатые черви. Они получают энергию не от света, а из химических веществ, которые поднимаются из недр Земли.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подводный сад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источников собираются целые сообщества организмов. Для учёных это очень важное место, потому что оно показывает: жизнь может существовать даже в самых необычных условиях.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глубоководные животные кажутся странными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Рот, который помогает выжить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добыча встречается редко, поэтому у некоторых глубоководных рыб очень большой рот и длинные зубы. Так проще схватить любую удачную находку. Для такого мира это не странность, а полезный инструмент.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тела и тихая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обитатели глубин выглядят почти прозрачными, словно сделаны из воды и света. Это помогает спрятаться от врагов и не выделяться в тёмной толще океана. Невидимость здесь иногда важнее красоты.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Удильщик и его светлая приманка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Рыба-удильщик словно носит на голове маленький фонарик. Этот светящийся «крючок» привлекает добычу прямо к пасти. В глубине, где еда редкая, такая уловка работает лучше любой погони.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44867"/>
            <a:ext cx="282900" cy="25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57440"/>
            <a:ext cx="282900" cy="22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океанические глубины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Батискафы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специальные аппараты опускаются туда, где человеку слишком опасно находиться долго. Они помогают увидеть дно, снять видео и добраться до мест, которые раньше казались недоступными.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роботы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работают там, где слишком темно, холодно и высокое давление. Они могут плавать рядом с источниками, собирать образцы и возвращаться с важными данными для учёных.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с подсветкой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помогают наблюдать за морскими жителями, не тревожа их лишний раз. Подсветка делает видимыми формы, движения и поведение животных, которые обычно скрыты в темноте.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 больше о глубинах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экспедиций и техники исследователи описали тысячи морских организмов. Многие из них оказались такими необычными, что казались пришельцами из другой планеты.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смелые спуски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опускаться всё глубже и поняли, что океан совсем не пустой. Даже в мраке они находили жизнь, которую раньше никто не видел.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вопросы о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глубины помогают понять, как устроена жизнь в холоде, темноте и под огромным давлением. Эти знания нужны не только океанологам, но и всем, кто изучает нашу планету.
</a:t>
            </a:r>
            <a:endParaRPr lang="en-US" sz="9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океану нужна защита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доходит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другой мусор попадают в море с берегов и рек. Потом они могут опускаться всё ниже и вредить даже тем местам, где человек почти не бывает.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океан становится теплее, животным труднее жить по привычным правилам. Меняются течения, количество пищи и условия, к которым многие виды привыкли очень давно.
</a:t>
            </a:r>
            <a:endParaRPr lang="en-US" sz="959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дальние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далёкие районы зависят от того, что происходит на суше. Если вода и воздух загрязняются, последствия постепенно добираются и до подводных жителей.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океан — значит беречь его обитателей и собственное будущее. Чем чище море, тем больше у животных и у людей шансов на здоровую планету.
</a:t>
            </a:r>
            <a:endParaRPr lang="en-US" sz="9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глубины океана удивляют больше всего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темнота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глубине почти нет солнечного света, поэтому там царит почти полная темнота. Шум тоже затихает, и подводный мир кажется очень спокойным, словно засыпает на 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который не спешит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океана вода остаётся холодной почти круглый год. Живым существам приходится экономить силы, поэтому они двигаются осторожно и не тратят энергию зря.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умеет приспосабливаться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таких суровых условиях морские жители находят способ выжить. У каждого вида есть свои хитрости, и именно поэтому океан кажется таким загадочным и удивительным.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об океане помогают людям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созданные по примеру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животные двигаются почти без шума или очень ловко меняют направление. Инженеры изучают такие движения и создают более удобные машины. Получается, что океан подсказывает идеи для техники на суше.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от морских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рыбами, медузами и другими существами, учёные понимают, как работает природа. Эти наблюдения помогают придумывать новые формы для роботов, приборов и материалов. Иногда лучший учитель скрывается в океане.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открытия для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глубин помогают биологам, физикам и инженерам. Чем больше мы узнаём об океане, тем лучше понимаем, как устроена жизнь в суровых условиях и как защищать природу вокруг нас.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далеко солнечный свет уже не добирается, но жизнь всё равно есть. Это делает океан особенно загадочным и важным для изучения.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километров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даже глубже уходит самая глубокая часть океана.
</a:t>
            </a:r>
            <a:endParaRPr lang="en-US" sz="14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13" y="1492488"/>
            <a:ext cx="223875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29804"/>
            <a:ext cx="282900" cy="25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удивляет в подводном мире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полная темнота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глубине солнечный свет исчезает, и океан становится похож на ночную комнату без лампы. Животным приходится искать другие способы ориентироваться и находить добычу.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вода очень холодная, поэтому жизнь там течёт медленно и осторожно. Многие обитатели экономят силы, будто не хотят зря расходовать ни капли энергии.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глубже, тем сильнее вода сжимает всё вокруг. Поэтому морским жителям нужны особые тела и привычки, чтобы спокойно жить в таком тяжёлом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глубинах океана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 показывают, что жизнь умеет приспосабливаться даже к темноте, холоду и сильному давлению. Если мы будем беречь океан, он ещё долго сможет удивлять нас своими тайнами.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2026-05-26T02:57:28Z</dcterms:created>
  <dcterms:modified xsi:type="dcterms:W3CDTF">2026-05-26T02:57:28Z</dcterms:modified>
</cp:coreProperties>
</file>