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Антибиотические отношения в природе: химическое взаимодействие организмов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сигналы помогают организмам защищаться, конкурировать и выживать.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борьба в мире живого
</a:t>
            </a:r>
            <a:endParaRPr lang="en-US" sz="3336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Антибиотические отношения — это отрицательные межвидовые связи, где один организм угнетает другой через вещества среды. Такой способ конкуренции особенно важен там, где прямой контакт невозможен: в почве, воде, на растениях и в микробных сообществах.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278" y="-8450"/>
            <a:ext cx="36868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150" y="360000"/>
            <a:ext cx="4952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антибиотических отношений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микроорганизмов химическое подавление конкурентов связано с выделением антибиотиков, ферментов и других активных веществ. Это позволяет занять ресурсную нишу и ограничить рост соперников без прямого столкновения.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Антибиоз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химические выделения через корни, листья и остатки тканей могут тормозить прорастание семян, развитие корней и рост соседних видов, изменяя состав растительного сообщества.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Аллелопатия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соединения растений защищают ткани от бактерий, грибов и части насекомых. Они действуют на окружающую среду, создавая неблагоприятные условия для потенциальных возбудителей.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Фитонциды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организмов используют вещества как инструмент вытеснения соперников из экологической ниши. Такое взаимодействие особенно заметно там, где плотность организмов высока и ресурсы ограничены.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конкуренция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24796"/>
            <a:ext cx="3765900" cy="1716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форм антибиотизма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что механизмы и источники веществ различаются, но результат один — химическое подавление конкурента.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влияние передается через химическую среду, а не только при прямом контакте.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6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биологии и экологии
</a:t>
            </a:r>
            <a:endParaRPr lang="en-US" sz="11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Антибиоз у микроорганизмов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микробы нередко ведут скрытую химическую войну. Классический пример — Penicillium notatum: именно из этого плесневого гриба был получен пенициллин, открывший новую эпоху в лечении бактериальных инфекций.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Плесень, изменившая медицину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антибиотические вещества помогают бактериям и грибам удерживать пространство, питание и влагу. Поэтому рядом с одними видами активно размножаются только устойчивые формы, а другие заметно подавляются или исчезают.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конкуренция в почве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тела такие соединения тоже важны: они ограничивают чрезмерный рост микробов и помогают поддерживать относительное равновесие. Это делает микробные сообщества более стабильными и снижает шанс быстрого захвата ниши.
</a:t>
            </a:r>
            <a:endParaRPr lang="en-US" sz="1026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 коже и слизистых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химические вещества подавляют соперников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вещества действуют на разные мишени, поэтому их эффект может быть узким или комплексным.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механизмов действия антимикробных веществ по учебной биологии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быстрый удар наносят нарушения мембраны и синтеза белка, так как они сразу блокируют жизненно важные процессы.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9175" y="3489000"/>
            <a:ext cx="404250" cy="46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Аллелопатия растений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могут выделять вещества, которые меняют химический состав почвы и мешают прорастанию или развитию соседних растений.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выделения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Листовой опад содержит соединения, которые постепенно высвобождаются в среду и подавляют чувствительные виды вблизи растения.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Опавшие листья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Эфирные масла распространяются в воздухе и могут снижать активность микробов, одновременно создавая неблагоприятные условия для конкурентов.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масла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Черный орех, эвкалипт, полынь и некоторые злаки часто приводятся как примеры растений, чье химическое влияние особенно заметно в сообществе.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Аллелопатические виды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выделения вещества к экологическому эффекту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химическое соединение переходит от источника к изменению сообщества.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Фитонциды и химическая защита растений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и чеснок выделяют летучие соединения, которые заметно подавляют бактерии и часть грибов. Именно поэтому их резкий запах связан не только с особенностями вкуса, но и с защитной ролью, важной для самого растения.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Чеснок и лук как природный щит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Фитонциды действуют на расстоянии: им не нужен прямой контакт с врагом. Такой механизм особенно полезен там, где растение не может быстро переместиться или избежать нападения и должно защищаться на месте.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защита без контакта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сосны и ели фитонциды выделяются из хвои и смолистых тканей. В лесу это влияет на микрофлору воздуха и поверхностей растений, уменьшая вероятность заражения и помогая сохранять устойчивость сообщества.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Хвойный воздух леса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антибиотических отношений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химическое давление не только меняет численность организмов, но и перестраивает связи между ними.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экологических закономерностей взаимодействия организмов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быстро усиливает устойчивые формы, а сообщество приходит к новому равновесию с иным составом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96" y="1472075"/>
            <a:ext cx="2715008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Антибиотические отношения в почве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миллиарды микроорганизмов постоянно соперничают за влагу, питание и пространство. Химические вещества помогают одним видам сдерживать соседей и закрепляться в собственной экологической нише.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ресурсы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бактерии и грибы выделяют антибиотики, органические кислоты и ферменты, которые ухудшают рост конкурентов. Такие соединения меняют состав микробного сообщества и поддерживают устойчивое равновесие.
</a:t>
            </a:r>
            <a:endParaRPr lang="en-US" sz="995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 метаболиты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Антибиотические связи воздействуют не только на живые клетки, но и на процессы разложения органики. От этого зависят образование гумуса, круговорот веществ и плодородие почвы.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разложение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среда почвы определяет, какие микроорганизмы будут полезны растениям, а какие — вредны. Поэтому антибиотизм может защищать корни от патогенов и одновременно ограничивать полезную микрофлору.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корней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15" y="1345200"/>
            <a:ext cx="623187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организмов и их химической защиты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химическая защита может быть связана как с микробами, так и с высшими растениями.
</a:t>
            </a:r>
            <a:endParaRPr lang="en-US" sz="1663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 и общеизвестным биологическим примерам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соединения повышают конкурентоспособность организмов, позволяя им защищать пространство, ресурсы и собственные ткани.
</a:t>
            </a:r>
            <a:endParaRPr lang="en-US" sz="16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химической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групп организмов появляются вещества, которые подавляют соседей и уменьшают конкуренцию за ресурсы. Это создает преимущество в борьбе за выживание.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чувствительных и устойчивых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формы сокращаются, а особи с защитными механизмами сохраняются чаще. Так химическое давление становится фактором естественного отбора.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приспособлений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возникают ферменты, разрушающие токсины, изменения молекулярных мишеней и более прочные клеточные оболочки, снижающие действие вредных веществ.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и усложнение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 на защиту одних видов другие тоже меняются. В результате связи между организмами становятся сложнее, а сообщества — более динамичными.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 антибиотических отношений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устойчивости к антибиотикам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устойчивости ускоряется при повторяющемся контакте с одним и тем же веществом и при неправильных дозировках, когда выживают наиболее приспособленные клетки.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процессов формирования антибиотикорезистентности по данным общей микробиологии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и дольше идет химическое воздействие, тем выше доля устойчивых форм и тем сложнее сохранить эффективность препарата.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Антибиотические отношения и медицина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антибиотиков резко изменило медицину: стало возможным эффективно лечить многие бактериальные инфекции, которые раньше часто приводили к тяжелым осложнениям и смерти.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Прорыв XX века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30501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широкое и нередко неправильное применение антимикробных препаратов усилило отбор устойчивых бактерий. Сегодня это одна из самых серьезных угроз для здравоохранения.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30501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резистентности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03203" y="1838428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медицина опирается на точный выбор препарата, дозы и длительности курса. Такой подход помогает сохранить эффективность лекарств и уменьшить риск дальнейшего роста устойчивости.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03203" y="1369025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применение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6650" y="3239995"/>
            <a:ext cx="3801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применения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Биозащита растений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Препараты на основе Bacillus и Streptomyces используют для подавления грибных болезней и снижения численности фитопатогенов без избыточной химической нагрузки.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остатков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удаление зараженных растительных остатков снижает источник инфекции и ослабляет условия, при которых отрицательные химические эффекты сохраняются дольше.
</a:t>
            </a:r>
            <a:endParaRPr lang="en-US" sz="1119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культур нарушает накопление вредных микроорганизмов в почве и уменьшает вероятность того, что один и тот же патоген будет постоянно доминировать.
</a:t>
            </a:r>
            <a:endParaRPr lang="en-US" sz="1175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культур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разнообразия посевов делает агроэкосистему устойчивее, потому что сложнее формируется среда, благоприятная для одного вредного вида или группы патогенов.
</a:t>
            </a:r>
            <a:endParaRPr lang="en-US" sz="111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пользы и риска при использовании антибиотиков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положительный эффект лечения или защиты может сопровождаться отбором устойчивых форм при неправильном применении.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антибиотические отношения проявляются сильнее всего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зависит от плотности организмов, скорости обмена веществ и того, насколько легко химические соединения накапливаются в среде.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на основе экологических закономерностей распределения микроорганизмов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проявляется там, где ресурсы ограничены, а контакт между организмами постоянен; в разбавленной среде эффект заметно слабее.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для экологии и человека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Антибиотизм показывает, что устойчивость не возникает случайно: она развивается под действием отбора, мутаций и обмена генами между микроорганизмами.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резистентности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этих процессов нужно для медицины, сельского хозяйства и охраны природы, чтобы применять лекарства и биозащиту эффективно и без лишнего экологического риска.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Антибиотические отношения помогают удерживать численность видов в пределах, при которых экосистема остается устойчивой. Они влияют на конкуренцию, состав сообществ и движение веществ.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сообществ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таких связей объясняет, почему у организмов появились механизмы химической защиты и как формировались сложные адаптации к токсичным веществам.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эволюции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0" y="459750"/>
            <a:ext cx="3910500" cy="42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43500" y="360000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соперничество: невидимый, но решающий механизм жизни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143500" y="3240000"/>
            <a:ext cx="35910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Антибиотические отношения — это не частный случай, а важный способ, которым организмы защищают ресурсы, меняют сообщества и влияют на эволюцию. Их понимание делает биологию ближе к реальным задачам медицины и экологии.
</a:t>
            </a:r>
            <a:endParaRPr lang="en-US" sz="161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2026-06-02T01:13:18Z</dcterms:created>
  <dcterms:modified xsi:type="dcterms:W3CDTF">2026-06-02T01:13:18Z</dcterms:modified>
</cp:coreProperties>
</file>