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Многоугольники, описанные около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касаются одной окружности — и появляются новые свойства.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встречаются в построениях, чертежах и орнаментах. Их изучают, чтобы находить неизвестные отрезки, проверять свойства фигур и быстрее вычислять площадь.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опора для геометрии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«многоугольник описан около окружности»
</a:t>
            </a:r>
            <a:endParaRPr lang="en-US" sz="2436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внутри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касается каждой стороны многоугольника, она становится вписанной в него. Тогда сам многоугольник называют описанным около этой окружности.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находится на одном и том же расстоянии от всех сторон. Это расстояние равно радиусу и помогает связывать окружность с фигурой.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стороны есть своя точка касания. В ней окружность и сторона имеют только одну общую точку, без пересечения и без перескока через границу.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удобно для построений и доказательств: по касаниям можно находить длины, углы и проверять, действительно ли фигура описана около окружности.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56" y="1469038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1081" y="1469038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радиус в точке касания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213138" y="2481675"/>
            <a:ext cx="26907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 касанию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перпендикулярен касательной. Поэтому на чертеже сразу появляется прямой угол, который удобно использовать в доказательствах.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40163" y="2481675"/>
            <a:ext cx="26907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сторонами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связывать центр окружности со сторонами многоугольника. По нему легко находить направление радиуса и проверять взаимное положение линий.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отрезков касательных из одной вершины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касательные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одной точки к окружности проведены две касательные, то их отрезки до точек касания равны. Это одно из самых полезных свойств темы.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у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вершины описанного многоугольника равными оказываются части соседних сторон от вершины до точек касания. Благодаря этому можно восстанавливать неизвестные длины.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свойство используют в задачах с четырёхугольниками. Оно позволяет быстро составлять уравнения для отрезков и проверять правильность построения.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многоугольник, описанный около окружности
</a:t>
            </a:r>
            <a:endParaRPr lang="en-US" sz="221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построения: от окружности к вершинам многоугольника.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противоположных сторон сравнивают при проверке вписанной окружности.
</a:t>
            </a:r>
            <a:endParaRPr lang="en-US" sz="1703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четырёхугольника этот признак позволяет быстро понять, можно ли описать фигуру около окружности, не выполняя лишних построений.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7 класс: признак описанного четырёхугольника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описанного четырёхугольника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сравнить главные свойства и увидеть, что каждое из них решает свою задачу.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вместе позволяют проверять фигуру, строить её и находить неизвестные отрезки без громоздких вычислений.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описанного четырёхугольника, курс геометрии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 вписанной окружности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одинаково удалён от всех сторон многоугольника. Поэтому он связан не с одной стороной, а сразу со всей фигурой.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описанном многоугольнике центр лежит на биссектрисах углов. Биссектриса делит угол на две равные части, и именно это свойство определяет его положение.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находят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центр удобно искать как точку пересечения биссектрис соседних углов. Такая точка сразу показывает, где находится вписанная окружность.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темы используются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школьных задачах особенно часто сочетаются проверки и вычисления.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оказываются свойства касательных и признак четырёхугольника: они помогают и в построении, и в вычислениях, и в проверке ответа.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типовым задачам темы,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касания, радиус и прямой угол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встречает сторону под прямым углом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видно, как радиус тянется от центра окружности к точке касания. В этой точке он образует со стороной прямой угол, поэтому сразу понятно, где проходит перпендикуляр.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касательные — две равные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одной вершины провести две касательные к окружности, их отрезки до точек касания окажутся равными. Это удобно отмечать на рисунке разными цветами или одинаковыми штрихами.
</a:t>
            </a:r>
            <a:endParaRPr lang="en-US" sz="101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схема, много свойств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изображении можно показать окружность, центр, стороны многоугольника и точки касания. Такой рисунок помогает не только увидеть прямой угол, но и быстро проверить равенство отрезков.
</a:t>
            </a:r>
            <a:endParaRPr lang="en-US" sz="10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pr/2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площадь равна половине произведения полупериметра на радиус вписанной окружности.
</a:t>
            </a:r>
            <a:endParaRPr lang="en-US" sz="1557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делает вычисления короче: сначала находят полупериметр, затем умножают его на радиус и делят на 2.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описанного многоугольника S = pr/2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как частный случай
</a:t>
            </a:r>
            <a:endParaRPr lang="en-US" sz="2682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углы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и углы одинаковы, поэтому его легко распознать и удобно рассматривать как особый вид описанной фигуры.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окружность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фигуре центр вписанной окружности совпадает с центром симметрии. От него до каждой стороны проводится одинаковое расстояние.
</a:t>
            </a:r>
            <a:endParaRPr lang="en-US" sz="1384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на сторонах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касается всех сторон, а точки касания делят их пополам. Поэтому равносторонний треугольник, квадрат и правильный шестиугольник всегда подходят под правило.
</a:t>
            </a:r>
            <a:endParaRPr lang="en-US" sz="12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многоугольников и их окружностей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равных сторон у фигуры, тем заметнее её симметрия и тем проще находить центр.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окружность вписывается одинаково по смыслу, а увеличение числа сторон делает фигуру ближе к кругу.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многоугольников; числа сторон 3, 4, 6 и 8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на уроке геометрии
</a:t>
            </a:r>
            <a:endParaRPr lang="en-US" sz="278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неизвестный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равенству касательных из одной вершины можно быстро вычислить недостающую длину. Обычно такую задачу решают, когда на чертеже уже отмечены точки касания и известна одна часть стороны.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четырёхугольник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даны длины сторон, сравнивают суммы противоположных сторон. Равенство a + c = b + d подсказывает, можно ли описать окружность около четырёхугольника.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периметр и радиус вписанной окружности, используют формулу S = pr/2. Это позволяет обойтись без длинного разбиения фигуры на треугольники.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построением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построение важны касательные, точки касания и прямые углы. Такой рисунок помогает сразу увидеть, где искать центр окружности и как проверить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по теме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связать чертёж, свойства и вычисления в одной задаче.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темой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два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Описанный многоугольник и вписанный многоугольник — не одно и то же. Важно помнить, что в первом случае окружность касается сторон, а во втором фигура расположена внутри окружности.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 точке касания всегда перпендикулярен стороне. Без этого свойства трудно верно отмечать прямые углы, строить чертёж и объяснять, почему линии расположены именно так.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те 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Равными являются отрезки касательных от одной вершины до точек касания, а не сами соседние стороны. Если это перепутать, ответ получится неверным уже в начале решения.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используют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S = pr/2 применяют только через полупериметр. Если подставить полный периметр вместо p, площадь окажется вдвое больше правильного значения.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свойства описанных многоугольников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эти свойства часто соединяют построение с вычислениями, поэтому одна задача может требовать сразу нескольких шагов.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тема помогает в задачах на построение и четырёхугольники, но полезна и при работе с площадью и симметрией.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темы и типовые школьные задачи по 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факты, которые нужно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повторить самые важные свойства темы перед решением задач.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признаки связаны между собой: они помогают и доказывать свойства, и выполнять вычисления, и проверять построения.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описанных многоугольников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унести с 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Описанные около окружности многоугольники объединяют красивую геометрию и удобные правила для решения задач. Если помнить про касательные, радиус, признак четырёхугольника и формулу площади, ошибки будут встречаться гораздо реже.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2026-05-29T00:43:29Z</dcterms:created>
  <dcterms:modified xsi:type="dcterms:W3CDTF">2026-05-29T00:43:29Z</dcterms:modified>
</cp:coreProperties>
</file>