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Паустовский: писатель, который учил видеть красоту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чья проза соединяет природу, память и человеческую правду.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и литература эпохи перемен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Паустовский жил в эпоху революций, войн и больших общественных перемен. Его проза сохранила внимание к обычному человеку, точной детали и ясному, живому слову, соединив реализм с лиричностью.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Паустовский родился 31 мая 1892 года в Москве, а детство и школьные годы провёл в Киеве, где учился в Первой киевской гимназии.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часто переезжала, поэтому будущий писатель рано привык к дороге, смене мест и новым впечатлениям; именно они позже стали важной частью его прозы.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ранние воспоминания связаны с садами, улицами, реками и южной природой, поэтому тема памяти в его книгах всегда тесно связана с живым чувством места.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будущего писателя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впечатления и любовь к природе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от Днепра, украинских степей, садов и тихих вечерних дорог научили Паустовского особенно внимательно смотреть на мир и замечать в нём красоту повседневности.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природа не просто фон, а часть смысла: река, лес, дождь, туман и запах трав помогают передать настроение героя и сохранить память о прошлом.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076" y="1777428"/>
            <a:ext cx="485400" cy="388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7946" y="1744038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076" y="3362158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78246" y="3328768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74876" y="3362158"/>
            <a:ext cx="485400" cy="3883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 диплома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учился в Московском и Киевском университетах, но высшее образование не завершил. Это не помешало ему стать одним из самых заметных прозаиков XX века.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занятия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литературной славы он работал кондуктором, санитаром, рыбаком, рабочим на заводе и сотрудником редакций. Такой опыт дал ему знание разных людей и жизненных ситуаций.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людьми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профессии научили Паустовского видеть характер человека в речи, жестах и поступках. Поэтому его герои выглядят живыми, а бытовые детали кажутся очень точными.
</a:t>
            </a:r>
            <a:endParaRPr lang="en-US" sz="1150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слову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Журналистская работа помогла ему развить внимательность к фактам и умение писать ясно. Позже это стало основой его художественной манеры и точного описания жизни.
</a:t>
            </a:r>
            <a:endParaRPr lang="en-US" sz="1172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труду
</a:t>
            </a:r>
            <a:pPr algn="l" indent="0" marL="0">
              <a:lnSpc>
                <a:spcPct val="90000"/>
              </a:lnSpc>
              <a:buNone/>
            </a:pPr>
            <a:r>
              <a:rPr lang="en-US" sz="476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чувствуется уважение к любому честному делу. Паустовский показывает, что труд, наблюдательность и опыт помогают человеку лучше понимать мир и самого себя.
</a:t>
            </a:r>
            <a:endParaRPr lang="en-US" sz="1141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литературе через труд, учёбу и разные профессии
</a:t>
            </a:r>
            <a:endParaRPr lang="en-US" sz="25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жизненный опыт постепенно превращался в зрелую прозу и узнаваемый авторский стиль.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становился жизненный путь Паустовского, тем глубже были его темы: природа, память, труд и нравственный выбор.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Паустовского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К. Г. Паустовском; даты жизни: 1892–1968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Константина Паустовского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«Кара-Бугаз» показывает, как человек осваивает суровую природу и трудится ради общего дела, соединяя очерковую точность с художественной выразительностью.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о жизни» рассказывает о становлении личности писателя и даёт широкую картину эпохи, в которой частная судьба связана с историей страны.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«Мещёрская сторона» и «Телеграмма» особенно важны для школьного чтения: в них природа и нравственный выбор становятся главными смысловыми опорами.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«Золотая роза» помогает понять, как работает литература изнутри, а также почему точное слово, деталь и интонация так важны для читателя.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леса и озёра
</a:t>
            </a:r>
            <a:pPr algn="l" indent="0" marL="0">
              <a:lnSpc>
                <a:spcPct val="90000"/>
              </a:lnSpc>
              <a:buNone/>
            </a:pPr>
            <a:r>
              <a:rPr lang="en-US" sz="498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описывает Мещёру как место, где всё кажется спокойным и почти незаметным: лес, вода, болота, тропинки, старые деревни. Но именно в этой тишине открывается особая красота, если смотреть внимательно и без спешки.
</a:t>
            </a:r>
            <a:endParaRPr lang="en-US" sz="1194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как открытие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важны не яркие события, а впечатления от тумана, запаха хвои, вечернего света и шороха трав. Простая прогулка превращается в настоящее знакомство с родной землёй и с её скрытым очарованием.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«Мещёрская сторона»: красота, которую легко не заметить
</a:t>
            </a:r>
            <a:endParaRPr lang="en-US" sz="259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рассказа — дочь, которая занята своими делами и слишком поздно вспоминает о больной матери. Простая история становится сильным нравственным уроком для читателя.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показывает, как равнодушие и постоянная спешка разрушают самое важное — связь между близкими людьми. Особенно остро звучит мысль о невозвратимости времени.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«Телеграмма» часто изучается в школе, потому что её небольшой объём скрывает серьёзные вопросы о совести, ответственности, любви и цене позднего раскаяния.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«Телеграмма»: тема совести и позднего раскаяния
</a:t>
            </a:r>
            <a:endParaRPr lang="en-US" sz="25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158" y="1898588"/>
            <a:ext cx="517210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928157"/>
            <a:ext cx="698568" cy="62094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4097" y="1898588"/>
            <a:ext cx="689613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замысла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показывает, что книга начинается не с красивой фразы, а с внимательного взгляда на жизнь, случайной мысли и точного наблюдения за человеком.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детали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«Золотой розе» особенно ценится живая деталь: она помогает сделать образ убедительным, а текст — запоминающимся и по-настоящему художественным.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над словом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убеждён, что хорошая проза создаётся не случайно. Её рождают терпение, работа с текстом, память и умение выбирать самое точное слово.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прозы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Паустовского важно, чтобы текст звучал мягко и выразительно. Он стремится к ясности, но при этом сохраняет в прозе красоту, ритм и живое чувство.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«Золотая роза»: размышления о мастерстве писателя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«Золотая роза»: размышления о мастерстве писателя
</a:t>
            </a:r>
            <a:endParaRPr lang="en-US" sz="25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наблюдения к художественному образу
</a:t>
            </a:r>
            <a:pPr algn="l" indent="0" marL="0">
              <a:lnSpc>
                <a:spcPct val="90000"/>
              </a:lnSpc>
              <a:buNone/>
            </a:pPr>
            <a:r>
              <a:rPr lang="en-US" sz="98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рассказам, повестям, очеркам и воспоминаниям К. Г. Паустовского
</a:t>
            </a:r>
            <a:endParaRPr lang="en-US" sz="26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в творчестве Паустовского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постоянно возвращается к красоте природы: лесу, реке, туману, свету, запахам и тихим дорогам. Через пейзаж он передаёт настроение, память и внутреннее состояние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важна тема памяти о детстве и родном доме. В его книгах прошлое не исчезает, а помогает герою понять себя, ценить близких и бережнее смотреть на мир вокруг.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часто показывает дорогу, путешествие и труд простого человека. Эти образы связаны с движением, поиском, ответственностью и уважением к людям, которые честно делают своё дело.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особенно близки темы совести, доброты и нравственного выбора. Паустовский убеждает, что внимание к старшим, верность слову и забота о близких определяют поступки человека.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произведений Паустовского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известных книг по году, жанру и главной теме.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книги объединяют точная деталь, ясный язык и внимание к человеку, но каждая по-своему раскрывает природу, память, долг и силу слова.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К. Г. Паустовского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России и соседним краям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много путешествовал по России, Украине и Кавказу, бывал в южных районах страны. Эти поездки давали ему живой материал для очерков, повестей и рассказов.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Встречи, наблюдения, впечатления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смотрел на людей, дороги и природу, поэтому описания получались точными и живыми. В его книгах легко увидеть лес, море, степь, порты, реки и деревни.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которые стали материалом для прозы
</a:t>
            </a:r>
            <a:endParaRPr lang="en-US" sz="259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часто переходят один в другой: природа помогает вспоминать прошлое, а дорога показывает изменения в жизни героя.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центры — природа и память; именно они создают у Паустовского настроение, глубину и связь человека с родной землёй.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чаще всего встречаются у Паустовского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К. Г. Паустовского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стиля и языка Паустовского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отличается ясностью и точностью: писатель избегает лишних слов, но подбирает такие детали, которые сразу помогают увидеть место, событие и настроение героя.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особенно внимательно пишет о цвете, свете, звуке и запахе. Благодаря этому обычные картины — дождь, вечер, лесная тропа — становятся очень выразительными.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чувствуется мягкая музыкальность. Язык остаётся понятным школьнику, но при этом звучит красиво и помогает запомнить не только сюжет, но и чувство от прочитанного.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045" y="1804000"/>
            <a:ext cx="394800" cy="39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1930" y="1814200"/>
            <a:ext cx="4212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03668" y="3336371"/>
            <a:ext cx="394800" cy="39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66660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Читательская любовь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Паустовского ценили за человечность, тёплый тон и умение говорить о простых вещах так, что они становятся особенно важными и близкими читателю.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5417115" y="1449250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вошли в программу, потому что на их примере удобно изучать рассказ, повесть, очерк и особенности лирической прозы XX века.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269279" y="2981621"/>
            <a:ext cx="31614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мастерство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критики отмечали чистоту языка, точную деталь и уважение к слову. Именно это сделало Паустовского одним из самых заметных прозаиков своего времени.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писателя и его влияние на читателей
</a:t>
            </a:r>
            <a:endParaRPr lang="en-US" sz="268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в школьной программе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Произведения, которые помогают изучать разные литературные темы и жанры в основной школе.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дают учителю возможность говорить и о жанрах, и о нравственных ценностях, и о том, как писатель создаёт образ мира.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 для основной школы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3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Паустовский остаётся важным для современных школьников
</a:t>
            </a:r>
            <a:endParaRPr lang="en-US" sz="2153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помогают замечать красоту в повседневном: в дожде, вечернем свете, дороге, саде или тихом разговоре. Это учит смотреть на мир внимательнее и добрее.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многих сюжетов — семья, родители, память и ответственность за свои поступки. Такие темы близки подросткам, потому что связаны с реальной жизнью и выбором.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уважает труд, честность и заботу о других. Его герои показывают, что настоящая сила человека проявляется не в громких словах, а в поступках.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Короткие, яркие эпизоды делают чтение увлекательным, а ясный язык помогает легче понимать смысл текста. Поэтому его проза развивает и вкус к чтению, и эмоциональную отзывчивость.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учит видеть мир внимательнее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соединил в своих книгах лирику, точное наблюдение и нравственную ясность. Его проза напоминает: красота, доброта и ответственность начинаются с внимательного взгляда на людей и жизнь.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2026-05-22T23:24:51Z</dcterms:created>
  <dcterms:modified xsi:type="dcterms:W3CDTF">2026-05-22T23:24:51Z</dcterms:modified>
</cp:coreProperties>
</file>