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чего не было: вымысел, который становится литературой
</a:t>
            </a:r>
            <a:pPr algn="l" indent="0" marL="0">
              <a:lnSpc>
                <a:spcPct val="90000"/>
              </a:lnSpc>
              <a:buNone/>
            </a:pPr>
            <a:r>
              <a:rPr lang="en-US" sz="1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выдумка оживает и начинает объяснять чувства, поступки и смысл истории.
</a:t>
            </a:r>
            <a:endParaRPr lang="en-US" sz="3942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называют вымыслом в книгах?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вымысел помогает автору показать важные мысли через придуманного героя, необычное событие и выразительные детали. При этом текст остаётся понятным: читатель узнаёт людей по поступкам и эмоциям.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реальность: где проходит граница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может опираться на реальные места и события, но внутри сюжета появляются эпизоды, которых не было в жизни: неожиданные встречи, испытания и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мире могут действовать говорящие животные, возникать волшебные предметы и происходить чудесные превращения — в обычной повседневности такое не встречается.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граница между реальным и придуманным не запутывает, а подчёркивает смысл: автор делает главную идею ярче и помогает читателю её почувствовать и понять.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мир того, чего не было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встречаются чудесные превращения, волшебные помощники и далёкие царства. Герой может летать, находить предметы с необычной силой и побеждать зло не обычными, а сказочными способами.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события невозможно представить в реальной жизни, зато они работают на сюжет: помогают показать характер героя, его выбор и то, как в истории побеждают добро и справедливость.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63" y="1736425"/>
            <a:ext cx="3854125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в сказке, а чего не бывает в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сказочного вымысла делают сюжет наглядным: они показывают борьбу добра и зла и придают историям особую выразительность.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вымысел подчинён смыслу: чудо помогает показать качества героя и сделать мораль истории запоминающейся.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наблюдение по русским сказкам (обобщение без точных статистических данных)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фантазия и народная сказка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долго передавалась устно, поэтому в ней закреплялись привычные зачины, повторы и устойчивые формулы. Из-за этого сказку легко узнавать и пересказывать.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создаётся конкретным писателем: у неё можно почувствовать особую манеру письма, узнаваемых героев и точный замысел. Здесь вымысел подчинён конкретной идее автора.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народной, и в авторской сказке то, чего не было в реальности, становится частью художественного мира — так история приобретает цель и помогает удержать в памяти сюжет.
</a:t>
            </a:r>
            <a:endParaRPr lang="en-US" sz="11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сказочный мир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художественного создания (от замысла к финалу) и логика сюжетных испытаний.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вымысла встречаются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 диаграмме условны: они показывают, какие детали обычно заметнее всего в сказках для 5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запоминаются «чудо-носители» сюжета — предметы и превращения. Именно они запускают события и помогают быстро понять характер героев.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школьным программным сказкам (без привязки к точной статистике)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выдуманное кажется правдоподобным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убедительным, когда в нём понятны чувства персонажей и их внутренние переживания. Читатель узнаёт радость, страх, обиду или надежду, даже если события фантастические.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как герой действует: его поступки выглядят логичными в рамках художественного мира. Тогда даже чудо воспринимается не как «ошибка», а как часть правил истории.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причины событий помогают поверить сюжету. Читатель видит, что к результату приводит выбор героя, его характер и то, как он относится к другим.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Правдоподобие в литературе связано не с документальной точностью фактов, а с живостью образов: насколько ясно переданы люди и их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как помощник воображения: три идеи для рисунков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развилку тропинок, где деревья выглядят необычно: листья светятся, а тени будто движутся. На переднем плане — герой, который держит загадочный предмет. Важно передать настроение леса: одновременно таинственное и дружелюбное.
</a:t>
            </a:r>
            <a:endParaRPr lang="en-US" sz="84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лес с первого взгляда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Нарисуйте персонажа крупным планом, чтобы было видно выражение лица и одежду. Рядом пусть появится помощник, который не встречается в реальности: например, говорящий зверёк или маленький волшебный предмет. Детали помогут понять характер героя до того, как мы прочитаем слова.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«чудо-помощник» рядом
</a:t>
            </a:r>
            <a:endParaRPr lang="en-US" sz="1349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момент, когда препятствие особенно яркое: лестница из странных ступеней, мост над пропастью или ловушка с движущимися частями. Добавьте в кадр знак будущей победы — например, проблеск света или предмет, который помогает. Так иллюстрация будет продолжать сюжет.
</a:t>
            </a:r>
            <a:endParaRPr lang="en-US" sz="792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испытания и заметная развязка
</a:t>
            </a:r>
            <a:endParaRPr lang="en-US" sz="13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69" y="1736425"/>
            <a:ext cx="3168363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Фольклор, авторский текст и фантастика: сравнение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Сопоставим, кто создает текст, какие элементы вымысла в нем встречаются и как это помогает художественной задаче.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видах текста вымысел служит смыслу: помогает раскрыть характер, передать мораль и сделать историю запоминающейся.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школьной программы по литературе (5 класс)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которых не было, но которых помнят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для воображения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создают образ так, чтобы он работал как художественный сигнал: «значит, герой такой-то». Поэтому читатели помнят Колобка, Буратино, Чебурашку и Маугли.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персонажами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выдуманные истории строятся на связях: дружбе, соперничестве, поддержке. Такие отношения делают мир текста живым и помогают понять, почему события развиваются именно так.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поступки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запоминаем героев по тому, как они действуют в трудных ситуациях. Их поступки показывают отношение к другим, а речь помогает понять мысли и чувства персонажа.
</a:t>
            </a:r>
            <a:endParaRPr lang="en-US" sz="1167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узнаваемость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вымышленного героя всегда есть имя и характер: как он говорит, что любит, чего боится. Благодаря этим деталям персонаж становится «своим» для читателя и легко узнаётся.
</a:t>
            </a:r>
            <a:endParaRPr lang="en-US" sz="11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автору нужны вымышленные образы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вымысел действует как «подсказка смысла»: через невероятные события легче показать, каким человек бывает в трудный момент.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вымышленные элементы помогают понять героя и усвоить мораль. Остальные функции — поддержка интереса и эмоционального отклика.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задач сказок, басен и рассказов для детей; ориентиры по школьному анализу текста (данные качественные)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тему и главную мысль в придуманной истории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— это ответ на вопрос, о чём история. Если герой учится дружить, помогать и исправлять ошибки, то тема связана с отношениями между людьми и ценностями.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показывает, ради чего автор написал текст. В сказках и рассказах она часто формулируется как правило: будь честным, трудись, умей быть смелым и добрым.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 на то, какие поступки приводят к последствиям. Когда вымышленные испытания заканчиваются наградой или наказанием, это помогает почувствовать смысл происходящего.
</a:t>
            </a:r>
            <a:endParaRPr lang="en-US" sz="1138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персонажи не существовали, их решения понятны. Через действия героев читатель узнаёт жизненные ориентиры: чем опасна жадность, как проявляется дружба и что значит ответственность.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вымысла к смыслу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найти художественные детали и связать их с главной мыслью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несуществующие герои на страницах книги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Словами автор рисует выражение лица, позу и манеру говорить. Художник усиливает впечатление цветом и деталями: например, добрые герои чаще изображены в светлых тонах, а тревожные — в контрастных. Так читатель узнаёт настроение персонажа.
</a:t>
            </a:r>
            <a:endParaRPr lang="en-US" sz="649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жест и «характер» в одном взгляде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роль героя, текст и иллюстрация подбирают одежду и вещи. Узнаваемый головной убор, плащ, талисман или загадочный предмет рядом с персонажем работают как «ключ» к его истории. Поэтому герой запоминается не только внешностью, но и атрибутами.
</a:t>
            </a:r>
            <a:endParaRPr lang="en-US" sz="640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предметы: маленькие подсказки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героя становится заметнее благодаря окружению: волшебный лес, замок, дорога или необычное существо рядом. Иллюстратор выбирает масштаб и фон, чтобы подчеркнуть важность происходящего. В итоге герой воспринимается частью художественного мира, а не отдельной фигурой.
</a:t>
            </a:r>
            <a:endParaRPr lang="en-US" sz="640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вокруг персонажа
</a:t>
            </a:r>
            <a:endParaRPr lang="en-US" sz="9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сказочный сюжет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 в середине истории напряжение растёт сильнее: герой сталкивается с главным препятствием и проверяет свои качества на деле.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закономерность: после кульминации решение становится ясным, а напряжение снижается. Поэтому выдуманное событие воспринимается логично.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Модельный разбор школьных сказок (качественные ориентиры для понимания структуры сюжета)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истории о том, чего не было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смысл в тексте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невероятную историю, школьник учится внимательнее читать и связывать детали с главной мыслью. Вымысел помогает понять, что важно не только «что произошло», но и «зачем».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правило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истории появляются обман, жадность или зависть, последствия обычно наступают быстро. Придуманные события помогают наглядно увидеть, почему честность бережёт и самого человека, и других.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ответственность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испытания делают выбор героя видимым: он может отступить или действовать. Так формируется понимание, что смелость — это не безрассудство, а действие по совести.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доброты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поступки героев мы видим, что доброта помогает преодолевать трудности. Часто именно отзывчивость открывает дорогу к победе и поддерживает тех, кто оказался в 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359" y="1736425"/>
            <a:ext cx="3048331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художественного вымысла в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Определим ключевые признаки, которые помогают узнать сказку или другой художественный текст, где мир устроен по законам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вымысла не отменяет смысла: он делает урок более понятным, эмоциональным и запоминающимся.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подходы к анализу сказок и художественных текстов в школе (обобщение)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Вымысел превращает сказки, рассказы и басни в понятный разговор о чувствах и поступках. Именно художественный образ, фантазия автора, правдоподобие эмоций и главная мысль делают текст живым и полезным.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то, чего не было, помогает понять литературу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2026-05-12T20:56:49Z</dcterms:created>
  <dcterms:modified xsi:type="dcterms:W3CDTF">2026-05-12T20:56:49Z</dcterms:modified>
</cp:coreProperties>
</file>