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16. Таблица единиц длины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Измеряем длины: от миллиметра до километра!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вокруг нас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вокруг нас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предметы удобнее мерить в миллиметрах и сантиметрах, комнатные — в метрах, а дороги и города — в километрах.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точно измерять тонкие и маленькие предметы: бумагу, детали конструктора и острие карандаша.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миллиметров помещается в одном сантиметре.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таблицы единиц длины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 на линейке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мера для маленьких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Сантиметры подходят для ручки, тетради, книги и ластика. Это удобная единица для предметов, которые легко держать в руках.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деления линейки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линейке крупные деления показывают сантиметры, а короткие штрихи между ними — миллиметры. Так измерение получается точным и понятным.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Дециметр помогает измерять более длинные предметы, чем сантиметр, но еще не такие большие, как метр.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сантиметров составляют один дециметр.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таблицы единиц длины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 подходит для стола, двери и шкафа. Им удобно измерять предметы, которые уже слишком длинные для сантиметров.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человека тоже часто записывают в метрах. Так число получается короче и его проще сравнивать с другими измерениями.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не помещается в удобные сантиметры, но еще не похож на дорогу до соседнего города, выбирают метр.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 для предметов в комнате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Километры нужны для дорог, маршрутов и расстояний между городами. Они помогают записывать большие числа коротко и без лишних нулей.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метров составляют один километр.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таблицы единиц длины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одной единицы к другой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единиц длины показывает, как меняется число при переходе к меньшей или большей единице.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35028"/>
            <a:ext cx="292200" cy="29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8150" y="1935028"/>
            <a:ext cx="292200" cy="29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51261"/>
            <a:ext cx="292200" cy="2597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единиц длины как цепочка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— левее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цепочке единицы идут от миллиметра к километру. Чем левее единица, тем она меньше, а число при записи обычно становится больше.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отличаются в 10 раз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соседняя ступенька таблицы меняется в десять раз. Это правило помогает быстро понять, какую единицу выбрать и как перевести длину.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без путаницы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запомнить порядок мм, см, дм, м, км, легче сравнивать длины и не перепутать, что больше: сантиметр или дециметр.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переводим метры в сантиметры, число становится больше. Например, 3 м — это 300 см, потому что каждый метр делится на 100 сантиметров.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в меньшие единицы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из дециметров в сантиметры тоже число увеличивается. Например, 5 дм = 50 см, ведь в одном дециметре 10 сантиметров.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Помни: длина не меняется, меняется только запись. Это как переложить конфеты в пакет поменьше — конфет столько же, а упаковка другая.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переводим длину в более крупную единицу, число уменьшается, потому что одна большая мера «собирает» несколько маленьких. Это удобно для короткой записи.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так же 3000 метров превращаются в 3 километра, ведь в одном километре 1000 метров. Запись становится короче, а длина не меняется.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40 сантиметров можно записать как 4 дециметра: в одном дециметре 10 сантиметров, значит 40 сантиметров делятся на 10 без остатка.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в большие единицы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 измерения длины вокруг нас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для маленьких находок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измерить карандаш, ластик или толщину книги, на помощь приходит линейка. Она показывает миллиметры и сантиметры, поэтому подходит для совсем небольших предметов. С ней удобно работать на парте и быстро проверять результат.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Рулетка для более длинных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длиннее тетради, линейка уже становится слишком короткой. Тогда берут рулетку: ею легко измерить парту, дверь или расстояние от стены до шкафа. Рулетка помогает записывать длину в метрах без лишних хлопот.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Дорожный знак для больших расстояний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путь очень большой, например до соседнего села или города, измерять его в метрах неудобно. На таких расстояниях используют километры, а на дорогах часто ставят специальные знаки. Они помогают понять, сколько ещё ехать или идти.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длины можно только тогда, когда они записаны в одной единице. Иначе числа могут запутать, хотя сами предметы оказываются совсем разными по длине.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 метра — это 200 сантиметров. Поэтому 2 м больше, чем 180 см: после перевода сразу видно, какая длина длиннее.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пример: 7 дециметров — это 70 сантиметров. Значит, 7 дм меньше, чем 80 см. Сначала переводим, потом сравниваем — и никакой путаницы.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 в одинаковых единицах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измерения длины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измерения предмета с помощью линейки и выбора подходящей единицы.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перепутать сантиметры и миллиметры. Из-за этого длина может стать в десять раз больше или меньше, чем должна быть, и ответ сразу «убежит» не туда.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сравнивают числа без перевода в одну единицу. Так легко ошибиться, когда рядом стоят, например, 9 дм и 80 см: сначала нужно привести их к общему виду.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ошибка — забыть, что в 1 метре 100 сантиметров, а не 10. Если перепутать это правило, перевод метров в сантиметры и обратно получится неверным, хотя вычисления выглядят аккуратно.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длиной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такая мелочь: начинают измерение не от нуля линейки. Тогда даже хороший глазомер не спасает. Ноль — это очень важная точка, почти как стартовая линия на соревнованиях.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на линейке — важная точка старта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измерение с нуля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измерение было точным, край предмета нужно совместить именно с нулём линейки. Если начать отсчёт с другого деления, число получится неверным. Линейка сразу «обидится», а ответ пойдёт не по плану.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деления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линейке короткие деления показывают миллиметры, а более длинные — сантиметры. Поэтому сначала находят ноль, потом смотрят, на каком делении заканчивается предмет. Так легко увидеть, сколько он занимает места.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ленты, карандаша или тетради чаще всего выбирают сантиметры. Эти предметы небольшие, и такая единица помогает записать длину коротко, понятно и без лишних нулей.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 задачах из жизни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измерить парту, дверь или комнату, удобнее использовать метры. Предметы становятся длиннее, и запись в метрах выглядит аккуратнее, чем очень длинное число в сантиметрах.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вот расстояние до школы, до парка или между городами записывают в километрах. Для таких маршрутов это самая удобная единица: не нужно считать слишком большие числа.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таблицу единиц длины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находить нужную единицу и менять число при переходе по цепочке.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3085" y="1244261"/>
            <a:ext cx="292200" cy="29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3273" y="2539369"/>
            <a:ext cx="292200" cy="259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358" y="3818244"/>
            <a:ext cx="292200" cy="259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420060" y="123586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карандаша, ластика, ленты или тетради удобно выбирать миллиметры и сантиметры. Эти единицы помогают точно показать небольшую длину и не теряться в длинной записи.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0248" y="2514736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 комнате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Парта, дверь, шкаф или рост человека лучше измеряются в метрах. Так результат получается понятным и удобным для чтения, а число не превращается в длинную цепочку нулей.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8333" y="379361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 дороге, прогулке или расстоянии между городами, выбирают километры. Эта единица помогает коротко записывать большие расстояния и не заставляет считать огромные числа.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Цепочка, которая помогает не запутаться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единиц длины нужна и для маленькой линии, и для большого пути. Если помнить правило «в 10 раз», переводить, сравнивать и решать задачи становится гораздо проще и веселее.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2026-05-24T11:20:20Z</dcterms:created>
  <dcterms:modified xsi:type="dcterms:W3CDTF">2026-05-24T11:20:20Z</dcterms:modified>
</cp:coreProperties>
</file>