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моделей звёзд: ключевые темы и значение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звёзд раскрывает их внутреннюю структуру, эволюцию и физику процессов.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изучения звёзд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ознаменовалось идеями Эддингтона и открытием термоядерных реакций. Современные модели совершенствуются с помощью вычислительных технологий и новых данных.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модель звезды: основные определения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звезды — это математическое или численное описание её внутренней структуры, позволяющее воспроизвести физические процессы и эволюционные изменения.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применяются для прогнозирования поведения звёзд при различных условиях и для интерпретации наблюдаемых астрономических данных.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модели лежат уравнения гидростатического равновесия, энергетического баланса и переноса излучения, объединённые для определения параметров звезды.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360" y="1145300"/>
            <a:ext cx="4691380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4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моделей звёзд по сложности
</a:t>
            </a:r>
            <a:endParaRPr lang="en-US" sz="2924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связи между уровнем моделей, применяемыми уравнениями и решаемыми задачами.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моделей повышает точность, но требует значительных вычислительных ресурсов.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астрофизики, 2020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Гидростатическое равновесие: фундаментальный принцип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звезды давление газа противодействует силе гравитационного сжатия, поддерживая её устойчивость и предотвращая коллапс.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dP/dr = -G*M(r)*ρ(r)/r² описывает баланс давления и тяжести на любом радиусе звезды.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распределена по слоям с разной плотностью, влияя на градиенты давления и температуры внутри.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равновесия приводит к изменениям структуры и может вызвать фазу нестабильности или эволюционные переходы.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температуры и плотности в Солнце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плотность резко уменьшаются от центра к поверхности, что отражает внутренние физические условия.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зоны поддерживают термоядерный синтез вследствие экстремальных условий, поддерживая светимость Солнца.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Солнца, 2020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звезды: основные слои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источник термоядерных реакций; радиативная зона — перенос энергии излучением; конвективная зона перемешивает вещество для теплового баланса.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слои звезды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— видимая поверхность; хромосфера и корона характеризуются разреженным газом и высокими температурами, влияющими на излучение звезды.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оболочки и атмосфера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уравнения состояния в моделях звёзд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состояния связывает давление, температуру и плотность, отражая физическую природу вещества на разных слоях звезды.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Корректный выбор уравнения состояния обеспечивает точность моделирования термодинамических условий и динамики внутри звезд.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звёздных классах учитываются процессы ионизации, эффекты вырождения и влияние радиационного давления на газ.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Термоядерные реакции: источник энергии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ядрах звёзд водород преобразуется в гелий через протон-протонный цикл и цепочку CNO, высвобождая энергию.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Выделяемая энергия поддерживает тепловое равновесие и яркость звезды, определяя её жизненный цикл и свойства.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реакций зависит от температуры и концентрации водорода, влияя на индивидуальные характеристики звезды.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напрямую коррелирует с доминирующим типом термоядерного цикла и энергетическим выходом.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звёзд по моделям эволюции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показывают последовательные этапы развития звезды в зависимости от массы и физики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Герцшпрунга-Рассела диаграмма: результат моделирования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Герцшпрунга-Рассела показывает взаимосвязь светимости и температуры звёзд. Разные этапы эволюции отражаются в виде характерных путей — звёзды перемещаются по главной последовательности и выходят в области гигантов или белых карликов.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звёзд на HR-диаграмме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позволяют предсказывать, как звезда изменит свои параметры на HR-диаграмме со временем. Это помогает понять, какие процессы происходят в её недрах и как они влияют на её светимость и цвет.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моделей для прогнозирования эволюции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Двумерные и трёхмерные модели звёзд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2D и 3D модели включают сложные процессы, такие как турбулентность и магнитные поля, обеспечивая более реалистичное представление внутренней структуры звёзд.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вращения позволяет исследовать искажение формы звёзд, появление экваториального выпячивания и ускоренное смешивание веществ в недрах.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Многомерные модели раскрывают динамические волны конвективных зон, взаимодействия слоёв и развитие нестабильностей, недоступных в одномерных подходах.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моделей требует значительных вычислительных ресурсов, однако они дают возможность глубже понять сложные звёздные феномены.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металличности на эволюцию звёзд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Металличность определяет химический состав звезды, влияя на её оптические характеристики и спектр излучения через наличие тяжёлых элементов.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металличность способствует более интенсивному внутреннему смешиванию, изменяя ход термоядерных реакций и эволюционные траектории.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с низкой металличностью теряют меньше массы из-за ослабленного звёздного ветра, что увеличивает их продолжительность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169779"/>
            <a:ext cx="4335300" cy="167674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моделей: массивные и маломассивные звёзды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и жизненных циклов звёзд разных масс подчёркивает существенное влияние массы на их эволюцию и конечный исход.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определяет путь эволюции и вид конечного остатка, что критично для моделирования и предсказаний.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Астрономия: основы звездной эволюции, 2020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Бинарные звёзды: особенности моделирования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моделировании бинарных звёзд учитываются потоки вещества между двумя светилами, что изменяет их массы и влияет на дальнейшую эволюцию. Это приводит к сложным динамическим эффектам, невозможным в одиночных звёздах.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компонентов в двойных системах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массой и приливные силы в двойных звёздах могут вызывать вспышки типа новой или слияния, формируя аккреторы и приводя к уникальным астрономическим явлениям.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события в двойных системах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перспективы современных моделей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модели ограничены недостаточно точными данными о материалах при экстремальных звёздных условиях и аппаратными ресурсами для полного 3D моделирования.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 ростом вычислительной мощности, улучшением физико-математических моделей и широким использованием астросейсмологии и нейтринных детекторов.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аппроксимации и упрощения приводят к некоторым погрешностям, требующим постоянной коррекции по новым наблюдениям и экспериментальным данным.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развития моделей звёзд: история и прогноз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широким распространением компьютеров и методов машинного обучения модели стали значительно точнее и сложнее, охватывая новые физические процессы.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Ускоренный рост возможностей моделирования приводит к более глубокому пониманию звёздных процессов и прогнозированию их поведения.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публикаций по моделям звёзд, 2024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моделей звёзд в других науках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позволяют определять возраст и химический состав звёздных скоплений, что важно для изучения истории галактик.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эволюции химического состава галактик помогает понять процессы формирования и обогащения Вселенной тяжёлыми элементами.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экзопланет взаимодействия со своими звёздами базируется на звездных моделях для оценки условий жизни и состава планет.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служат основой для проверки фундаментальных физических законов в экстремальных условиях, например, через астеросейсмологию и нейтринные эксперименты.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примеры: модель Солнца и звёзды-гиганты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Солнца объяснила гелиево-нейтринный парадокс, точно описала структуру конвективной зоны и распределение элементов. Это позволило лучше понять процессы внутри нашего светила.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Солнца и её вклад в науку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гигантов объяснили механизмы коллапса их ядер и возникновение сверхновых типа II, что критично для понимания химического обогащения Вселенной.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звёзд-гигантов и сверхновые типа II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будущее моделирования звёзд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звёздные модели расширяют наше представление о космосе, связывая микрофизику и астрофизику. Современные технологии и междисциплинарные подходы обеспечивают новые открытия и точность.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2026-05-08T00:41:07Z</dcterms:created>
  <dcterms:modified xsi:type="dcterms:W3CDTF">2026-05-08T00:41:07Z</dcterms:modified>
</cp:coreProperties>
</file>