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jpe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13039" y="1066900"/>
            <a:ext cx="2972872" cy="2864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8400" y="852600"/>
            <a:ext cx="3925500" cy="37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Бессоюзные сложные предложения: общая характеристика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Кратко, выразительно, точно: как устроены БСП?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458400" y="252850"/>
            <a:ext cx="4914000" cy="3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73657" y="1263000"/>
            <a:ext cx="2614985" cy="267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4400" y="490250"/>
            <a:ext cx="77976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БСП важно изучать в 9 классе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683476" y="2345525"/>
            <a:ext cx="38409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Бессоюзные сложные предложения помогают точно передавать мысль, выбирать знак препинания по смыслу и избегать ошибок в разборе. Эта тема нужна и для экзамена, и для уверенного чтения текстов разных стилей.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5100" y="252125"/>
            <a:ext cx="71319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бессоюзное сложное предложение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5100" y="1314501"/>
            <a:ext cx="2807700" cy="14590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и более основы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БСП есть не одна, а несколько грамматических основ. Каждая часть сообщает свою мысль, но вместе они образуют одно сложное высказывание.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45100" y="3122404"/>
            <a:ext cx="2807700" cy="14590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союзов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БСП не соединяются союзами и союзными словами. Их связь выражается смыслом, интонацией и знаком препинания, который выбирается по отношению между частями.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3736000" y="1314501"/>
            <a:ext cx="2807700" cy="14590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общая мысль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части сохраняют относительную самостоятельность, они читаются как единое предложение. Вместе они передают более сложную и точную мысль, чем простая конструкция.
</a:t>
            </a:r>
            <a:endParaRPr lang="en-US" sz="1400" dirty="0"/>
          </a:p>
        </p:txBody>
      </p:sp>
      <p:sp>
        <p:nvSpPr>
          <p:cNvPr id="10" name="Text 5"/>
          <p:cNvSpPr txBox="1"/>
          <p:nvPr/>
        </p:nvSpPr>
        <p:spPr>
          <a:xfrm>
            <a:off x="3736000" y="3122404"/>
            <a:ext cx="2807700" cy="14590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строения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смысл можно оформить по-разному: наступил вечер, зажглись огни; наступил вечер — зажглись огни; наступил вечер: зажглись огни.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400" y="1694544"/>
            <a:ext cx="3887700" cy="154936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 БСП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16000" y="1548650"/>
            <a:ext cx="3630600" cy="132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бессоюзного сложного предложения удобно увидеть в таблице.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Главным средством связи в БСП становится не союз, а смысловое отношение между частями.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16000" y="3050725"/>
            <a:ext cx="36306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5100" y="252125"/>
            <a:ext cx="84786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смысловые отношения выражаются в БСП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703000" y="1123100"/>
            <a:ext cx="28125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1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Перечисление и одновременность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могут называть события, которые происходят одновременно или следуют друг за другом без резкого перехода. В таких случаях БСП звучит спокойно и связно.
</a:t>
            </a:r>
            <a:endParaRPr lang="en-US" sz="1281" dirty="0"/>
          </a:p>
        </p:txBody>
      </p:sp>
      <p:sp>
        <p:nvSpPr>
          <p:cNvPr id="11" name="Text 3"/>
          <p:cNvSpPr txBox="1"/>
          <p:nvPr/>
        </p:nvSpPr>
        <p:spPr>
          <a:xfrm>
            <a:off x="703000" y="2485925"/>
            <a:ext cx="28125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 и пояснение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часть может объяснять другую или называть причину события. Тогда вторая часть отвечает на вопросы почему? или что именно произошло?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703000" y="3848750"/>
            <a:ext cx="28125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Следствие и вывод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вторая часть показывает результат того, о чём сказано в первой. Смысл становится более решительным, а пауза между частями — заметнее.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054075" y="1123100"/>
            <a:ext cx="28125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Противопоставление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могут резко сопоставляться или противопоставляться по смыслу. Такой переход делает высказывание более выразительным и помогает выделить контраст.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4054075" y="2485925"/>
            <a:ext cx="28125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смена действий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БСП легко передаётся внезапность: одно действие сменяется другим почти мгновенно. Именно поэтому такие предложения часто звучат динамично и живо.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устанавливается связь между частями БСП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анализа по школьной грамматике и пунктуации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1248" y="1638300"/>
            <a:ext cx="1326555" cy="133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8723" y="1638300"/>
            <a:ext cx="1326555" cy="133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7343" y="1638300"/>
            <a:ext cx="1326989" cy="133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28675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пауза: спокойное перечисление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 опустился, в окнах зажёгся свет, улица стихла. Такие предложения читаются ровно и без резких остановок, поэтому короткая пауза помогает услышать простую связь между событиями.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486150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Длиннее пауза: объяснение и вывод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задержался у двери, дома его ждали важные новости. Здесь пауза заметнее: вторая часть как будто раскрывает причину первой. Интонация становится объясняющей и помогает понять скрытый смысл.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154988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Резкий переход: неожиданность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усилился — лодка качнулась. Тире в чтении звучит как быстрый, решительный перелом: одно событие сразу вызывает другое. Такая интонация делает текст напряжённым и выразительным.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и пауза в бессоюзном сложном предложении
</a:t>
            </a:r>
            <a:endParaRPr lang="en-US" sz="2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5100" y="252125"/>
            <a:ext cx="8418000" cy="6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 БСП ставится запятая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21300" y="1377275"/>
            <a:ext cx="2179200" cy="3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Перечисление событий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Запятая ставится, когда части просто перечисляют действия или состояния без резкого смыслового перелома. Предложение звучит плавно, а связь между событиями остаётся тесной и спокойной.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702600" y="1377275"/>
            <a:ext cx="2179200" cy="3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события происходят одновременно, запятая помогает показать их близость во времени. Одна часть не объясняет другую, а лишь дополняет общую картину происходящего.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583900" y="1377275"/>
            <a:ext cx="2179200" cy="3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последовательность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Запятая уместна и тогда, когда действия следуют одно за другим почти сразу. Пауза остаётся короткой, поэтому предложение читается легко и динамично.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90625" y="252125"/>
            <a:ext cx="75057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 БСП ставится точка с запятой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548525" y="1401525"/>
            <a:ext cx="7147800" cy="10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Распространённые части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с запятой помогает разделить большие части предложения, если каждая из них уже содержит запятые. Она делает структуру понятнее и предотвращает смешение границ.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1548525" y="2636725"/>
            <a:ext cx="7147800" cy="10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Самостоятельные отрезки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знак ставится, когда части достаточно самостоятельны по смыслу, но всё же связаны в одно высказывание. Разделение получается более заметным, чем при запятой.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1548525" y="3871925"/>
            <a:ext cx="7147800" cy="10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Длинное перечисление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с запятой особенно полезна в сложных перечислениях. Она показывает сильную паузу, но не обрывает мысль, как точка, поэтому текст остаётся цельным.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препинания в БСП и их основные значения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какие знаки чаще всего связаны с простыми школьными примерами бессоюзных предложений.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учебной практике чаще встречаются запятая и тире, потому что они передают самые понятные смысловые отношения между частями.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«Бессоюзные сложные предложения»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5100" y="252125"/>
            <a:ext cx="71319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 БСП ставится двоеточие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5100" y="1125775"/>
            <a:ext cx="6179400" cy="1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Пояснение во второй части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Двоеточие ставят, если вторая часть раскрывает смысл первой и делает высказывание понятнее. Она как бы отвечает: что именно имеется в виду? Например: Я понял одно: нужно готовиться заранее.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45100" y="2385147"/>
            <a:ext cx="6179400" cy="1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 события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знак нужен и тогда, когда вторая часть сообщает причину того, что названо в первой. По смыслу можно задать вопрос почему? Например: Он не пришёл: заболел. Причина стоит после объясняемого сообщения.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345100" y="3644522"/>
            <a:ext cx="6179400" cy="1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помнить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Двоеточие помогает читателю сразу увидеть, что впереди объяснение, уточнение или основание для вывода. Поэтому при выборе знака нужно смотреть не только на форму предложения, но и на смысл связи между частями.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5100" y="252125"/>
            <a:ext cx="84786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 БСП ставится тире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03000" y="1401525"/>
            <a:ext cx="27552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Следствие или вывод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Тире ставят, когда вторая часть показывает результат того, о чём сказано в первой. Связь между частями ощущается как итог: Подул ветер — лодка качнулась. Переход звучит быстро и заметно.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03000" y="3123325"/>
            <a:ext cx="27552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Резкая смена событий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одно событие неожиданно сменяет другое, тире помогает передать эту резкость. Например: Солнце село — сразу похолодало. Знак подчёркивает мгновенный переход и делает картину более выразительной.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029425" y="1401525"/>
            <a:ext cx="27552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Противопоставление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Тире используют и при противопоставлении, когда части по смыслу резко расходятся. Такой знак усиливает контраст: Ты хотел спать — работа не ждала. Смысл становится напряжённее и отчётливее.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029425" y="3123325"/>
            <a:ext cx="27552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Условие и время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тире показывает условие или значение времени: Хочешь успеха — работай систематически. В таких предложениях вторая часть зависит от первой, а тире помогает коротко и ясно выразить эту связь.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2167" y="1151850"/>
            <a:ext cx="4666865" cy="2395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126500" y="252125"/>
            <a:ext cx="6778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Смысловые отношения и знаки препинания в БСП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26500" y="3699250"/>
            <a:ext cx="3630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между смыслом частей и знаком препинания помогает быстро определить пунктуацию в бессоюзном сложном предложении.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выбирают по смыслу между частями, а не только по длине предложения. Смысловая связь определяет пунктуацию точнее всего.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956475" y="3699250"/>
            <a:ext cx="29481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правило пунктуации русского языка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644" y="1180190"/>
            <a:ext cx="309900" cy="2479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10044" y="1155650"/>
            <a:ext cx="297000" cy="29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98244" y="1155650"/>
            <a:ext cx="297000" cy="297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94169" y="1155650"/>
            <a:ext cx="297000" cy="297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БСП отличается от сложносочинённого предложения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13" name="Text 2"/>
          <p:cNvSpPr txBox="1"/>
          <p:nvPr/>
        </p:nvSpPr>
        <p:spPr>
          <a:xfrm>
            <a:off x="28365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союзами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сложносочинённом предложении части соединяются союзами, такими как и, а, но, или, зато. Союз прямо показывает отношение между частями и делает структуру более явной.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720360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не ошибиться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разборе нужно сначала определить, есть ли союз. Если его нет, а в предложении несколько грамматических основ, перед нами бессоюзное сложное предложение, а не сложносочинённое.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89180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Одинаковый смысл — разная форма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смысл можно передать по-разному: Наступила ночь, и зажглись фонари; Наступила ночь — зажглись фонари. Меняется способ связи, а общий смысл остаётся близким.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2587725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без союзов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БСП союзов и союзных слов нет. Части соединяются только по смыслу, интонации и знакам препинания, поэтому читателю важно внимательнее анализировать содержание высказывания.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5100" y="252125"/>
            <a:ext cx="8418000" cy="6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БСП отличается от простого предложения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21300" y="1377275"/>
            <a:ext cx="2179200" cy="3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основ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БСП всегда несколько грамматических основ, потому что каждая часть имеет собственный подлежащий и сказуемый центр. В простом предложении основа одна, даже если в нём есть несколько действий.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702600" y="1377275"/>
            <a:ext cx="2179200" cy="3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Однородные сказуемые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Простое предложение может содержать однородные сказуемые, соединённые союзом и. Тогда основа остаётся одна, как в примере: Лес потемнел и замолчал. Это не БСП, а простое предложение.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583900" y="1377275"/>
            <a:ext cx="2179200" cy="3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различать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Различие важно для пунктуации и синтаксического разбора. Если не найти все основы, можно ошибочно поставить лишний знак или, наоборот, пропустить нужный. Проверка структуры помогает избежать путаницы.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378" y="1143000"/>
            <a:ext cx="2274094" cy="1828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4750" y="1143728"/>
            <a:ext cx="2276400" cy="182734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10428" y="1143000"/>
            <a:ext cx="2274094" cy="1828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Бессоюзные сложные предложения в художественной речи
</a:t>
            </a:r>
            <a:endParaRPr lang="en-US" sz="2500" dirty="0"/>
          </a:p>
        </p:txBody>
      </p:sp>
      <p:sp>
        <p:nvSpPr>
          <p:cNvPr id="11" name="Text 2"/>
          <p:cNvSpPr txBox="1"/>
          <p:nvPr/>
        </p:nvSpPr>
        <p:spPr>
          <a:xfrm>
            <a:off x="420225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фраза — сильный эффект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часто строят БСП из коротких частей, чтобы усилить темп рассказа. Фраза звучит напряжённо и живо, а читатель быстрее чувствует смену событий. Такой приём особенно заметен в сценах действия и тревоги.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414750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Пауза как выразительное средство
</a:t>
            </a:r>
            <a:pPr algn="ctr" indent="0" marL="0">
              <a:lnSpc>
                <a:spcPct val="100000"/>
              </a:lnSpc>
              <a:buNone/>
            </a:pPr>
            <a:r>
              <a:rPr lang="en-US" sz="772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6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Двоеточие и тире помогают автору сделать паузу заметной и наполненной смыслом. После такой паузы возникает ожидание, объяснение или вывод. В пейзажных описаниях это создаёт спокойствие, а в диалогах — эмоциональное напряжение.
</a:t>
            </a:r>
            <a:endParaRPr lang="en-US" sz="1158" dirty="0"/>
          </a:p>
        </p:txBody>
      </p:sp>
      <p:sp>
        <p:nvSpPr>
          <p:cNvPr id="13" name="Text 4"/>
          <p:cNvSpPr txBox="1"/>
          <p:nvPr/>
        </p:nvSpPr>
        <p:spPr>
          <a:xfrm>
            <a:off x="6409275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8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текст становится ярче
</a:t>
            </a:r>
            <a:pPr algn="ctr" indent="0" marL="0">
              <a:lnSpc>
                <a:spcPct val="100000"/>
              </a:lnSpc>
              <a:buNone/>
            </a:pPr>
            <a:r>
              <a:rPr lang="en-US" sz="792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89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БСП часто встречаются там, где важно показать движение мысли или чувств. Они помогают передать внезапность, внутренний разговор героя и резкие изменения в обстановке. Благодаря этому художественный текст звучит более ритмично и образно.
</a:t>
            </a:r>
            <a:endParaRPr lang="en-US" sz="118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 знак препинания в БСП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анализа по школьному правилу пунктуации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5100" y="252125"/>
            <a:ext cx="71319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изучении БСП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5100" y="1314501"/>
            <a:ext cx="2807700" cy="14590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находят основы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частая ошибка — не заметить вторую грамматическую основу. Тогда предложение ошибочно считают простым, и пунктуация получается неверной. Чтобы избежать этого, нужно сначала внимательно выделить все основы.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45100" y="3122404"/>
            <a:ext cx="2807700" cy="14590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тип предложения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БСП принимают за сложносочинённое предложение, если в нём чувствуется связь между частями. Но отсутствие союза — главный признак, который нужно проверить в первую очередь.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3736000" y="1314501"/>
            <a:ext cx="2807700" cy="14590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Выбирают знак по длине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ориентируются только на длину предложения и ставят точку с запятой или тире без анализа смысла. Это неверно, потому что знак зависит прежде всего от отношений между частями.
</a:t>
            </a:r>
            <a:endParaRPr lang="en-US" sz="1400" dirty="0"/>
          </a:p>
        </p:txBody>
      </p:sp>
      <p:sp>
        <p:nvSpPr>
          <p:cNvPr id="10" name="Text 5"/>
          <p:cNvSpPr txBox="1"/>
          <p:nvPr/>
        </p:nvSpPr>
        <p:spPr>
          <a:xfrm>
            <a:off x="3736000" y="3122404"/>
            <a:ext cx="2807700" cy="14590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различают двоеточие и тире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трудность — путаница между пояснением и следствием. Чтобы не ошибиться, полезно задать вопрос: почему? что именно? в чём вывод? Такой приём помогает выбрать нужный знак.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отношения чаще встречаются в учебных примерах БСП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школьных упражнениях чаще всего встречаются короткие и наглядные конструкции, где смысл легко определить по смысловой связи и интонации.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Перечисление лидирует, потому что его проще распознать. Следствие и пояснение тоже распространены, а противопоставление требует более внимательного анализа.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«Бессоюзные сложные предложения»; данные для иллюстрации, без опоры на корпус языка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85450" y="1174500"/>
            <a:ext cx="5573100" cy="27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БСП: смысл, интонация, пунктуация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Бессоюзные сложные предложения помогают кратко и выразительно передавать мысль. Их смысловые отношения подсказывают нужный знак препинания, а внимательный анализ основ, интонации и значения защищает от ошибок.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2026-05-29T07:12:56Z</dcterms:created>
  <dcterms:modified xsi:type="dcterms:W3CDTF">2026-05-29T07:12:56Z</dcterms:modified>
</cp:coreProperties>
</file>