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английском языке: ключ к точности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точно передать смысл и контекст высказывания.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артикли важны в английской грамматике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влияют на точность, а для русскоязычных учащихся особенно заметны из-за отсутствия этой категории в родном языке. Они встречаются в учебных текстах, экзаменах, новостях и повседневной речи, поэтому уверенное владение ими необходимо старшекласснику.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артикля и их основные значения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указывает на конкретный, известный или единственный в ситуации предмет. Он помогает слушателю сразу понять, о каком объекте идёт речь, и связывает новое высказывание с уже известным контекстом.
</a:t>
            </a:r>
            <a:endParaRPr lang="en-US" sz="2741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артикли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 вводят новый предмет как один из класса похожих объектов. Эти формы особенно часто появляются при первом упоминании существительного и помогают сообщить новую информацию без излишней конкретизации.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используется, когда существительное обозначает явление в общем смысле. Это особенно характерно для множественного числа и неисчисляемых существительных, таких как books, water и knowledge.
</a:t>
            </a:r>
            <a:endParaRPr lang="en-US" sz="27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артикль выбирают не по одному признаку, а по сочетанию смысла, контекста и устойчивых моделей.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занимает the, но значимы и обобщения, и устойчивые сочетания. Значит, важнее понимать функцию формы, чем заучивать отдельные правила.
</a:t>
            </a:r>
            <a:endParaRPr lang="en-US" sz="237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артиклей в английской речи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английского языка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начинается не с той буквы, что кажется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нужен перед согласным звуком, даже если слово начинается с гласной буквы. Поэтому говорят a university и a European country: в начале слышится звук [j], а не гласный.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h не влияет на выбор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ставится перед словами, где первый звук гласный, даже если первая буква — h. Поэтому an hour и an honest answer звучат естественно: начальный [h] не произносится.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услышать первый звук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правильную форму, нужно не смотреть только на написание, а произносить слово вслух. Именно начальный звук определяет артикль и часто помогает избежать типичных ошибок в речи и письме.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an: выбор по началу слова, а не по букве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a/an, the и нулевого артикля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одна и та же форма существительного может требовать разных решений в зависимости от смысла и контекста.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определяется не только словом, но и ситуацией речи. Ошибки чаще возникают, когда не учитываются исчисляемость и степень конкретности.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перед существительным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значение, число, известность, устойчивость выражения.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the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используется, когда предмет уже был назван ранее или понятен из ситуации. В этом случае артикль связывает предложение с предыдущим контекстом и делает речь точнее.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через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часто появляется перед существительным, если оно дополнительно описано: the book on the desk, the girl in red. Уточнение помогает сразу выделить нужный предмет среди других.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 данной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ставится, если объект уникален или единственный в конкретной реальности: the sun, the moon, the capital of the country. Здесь он подчёркивает исключительность предмета.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обязателен с превосходной степенью и порядковыми числительными: the best student, the first lesson, the most important idea. Он маркирует высшую или первую позицию.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обеим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собеседники понимают, о каком предмете идёт речь, the становится естественным выбором. Он экономит слова и показывает, что объект уже включён в общий контекст общения.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артикль: типичные случаи употребления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большинство стран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обычно используется с названиями городов и большинства стран: London, Russia, Brazil. Он показывает, что речь идёт об имени собственном, а не о категории предметов.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школьные предметы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учебные дисциплины часто употребляются без артикля: English, history, mathematics. Такая форма подчёркивает общее название предмета изучения, а не конкретный экземпляр.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 и повседневные действия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have breakfast или have dinner артикль не нужен, потому что речь идёт о действии в целом. То же касается моделей типа go to school.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обобщения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 часто говорят о способе передвижения: by bus, by train, by car. Нулевая форма также выражает обобщение, например: Dogs are loyal animals.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географическими названиями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60688" y="3429413"/>
            <a:ext cx="4634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артиклем the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 с названиями рек, морей, океанов, пустынь, горных цепей и групп островов: the Nile, the Atlantic Ocean, the Sahara, the Alps. Артикль подчёркивает узнаваемый географический объект.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6719128" y="3429413"/>
            <a:ext cx="4634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 обычно пишутся названия городов, большинства стран и отдельных озёр: Paris, France, Lake Baikal. Здесь имя собственное уже достаточно точно обозначает объект без дополнительного определения.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определить конкретность существительного и его роль в контексте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связана не с формой, а с выбором смысла: конкретный объект, новый предмет или обобщение.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артиклей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типичных ошибок по теме артиклей, 2025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профессиями, ролями и характеристиками личности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be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 профессии и социальные роли обычно требуют a/an: She is a doctor, He is a student. Артикль показывает принадлежность к одной из возможных категорий, а не уникальность человека.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 множественном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артикль обычно не нужен: Doctors work long hours, Students need support. В таких примерах речь идёт не о конкретных людях, а о группе как о целом.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Характеристика, а не должность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отделить временную роль от описания качества: He is a good teacher, but he was not the teacher at the meeting. Контекст определяет, говорим ли мы о профессии или о конкретном лице.
</a:t>
            </a:r>
            <a:endParaRPr lang="en-US" sz="2447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обозначать профессию, статус или обобщённый признак. Поэтому при выборе формы важно сначала понять, о ком идёт речь: об одном человеке, о группе или о понятии.
</a:t>
            </a:r>
            <a:endParaRPr lang="en-US" sz="24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47231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артиклями и без артикля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многие сочетания нужно запоминать как готовые модели: в них форма артикля определяется не общим правилом, а традицией 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не переводятся буквально по частям: их форма фиксирована и должна запоминаться вместе со значением.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современного английского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исчисляемыми и неисчисляемыми существительными
</a:t>
            </a:r>
            <a:endParaRPr lang="en-US" sz="4209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в единственном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в единственном числе обычно не употребляются без определителя. Нужны a/an, the или указательное слово: a chair, the chair, this chair.
</a:t>
            </a:r>
            <a:endParaRPr lang="en-US" sz="2219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как масса
</a:t>
            </a:r>
            <a:pPr algn="l" indent="0" marL="0">
              <a:lnSpc>
                <a:spcPct val="100000"/>
              </a:lnSpc>
              <a:buNone/>
            </a:pPr>
            <a:r>
              <a:rPr lang="en-US" sz="2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вещество, абстрактное понятие или общее содержание. В таком случае артикль часто не ставится: water, information, advice, homework.
</a:t>
            </a:r>
            <a:endParaRPr lang="en-US" sz="2053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единица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указать количество, используются специальные конструкции: some water, a piece of advice, a lot of information. Так сохраняется смысл неисчисляемого слова без грамматической ошибки.
</a:t>
            </a:r>
            <a:endParaRPr lang="en-US" sz="1968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из-за неверного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тип существительного и автоматически ставят артикль там, где он не нужен, или пропускают его там, где предмет выражен как отдельный объект.
</a:t>
            </a:r>
            <a:endParaRPr lang="en-US" sz="2217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вставить артикль, полезно спросить себя: можно ли сосчитать предмет, идёт ли речь об одном экземпляре и нужен ли вообще определитель в данном контексте.
</a:t>
            </a:r>
            <a:endParaRPr lang="en-US" sz="21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перед выбором артикля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смысле существительного, его числе, известности в контексте и наличии устойчивой модели.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451" y="2082325"/>
            <a:ext cx="5111848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учебных и новостных текстах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деталь в 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заметке журналист впервые пишет: a recent study found a change in habits. Артикль a вводит новую информацию, а затем the study позволяет читателю сразу понять, о каком исследовании идёт речь. Так текст становится связным и экономным.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объект в статье
</a:t>
            </a:r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абзаце сначала появляется the government, затем the government introduced new measures. Повторение the помогает удерживать один и тот же объект в центре внимания. Читатель без труда понимает, что речь идёт не о любой власти, а о конкретной структуре.
</a:t>
            </a:r>
            <a:endParaRPr lang="en-US" sz="1709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абзаца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the results of the experiment, the method, the conclusion, артикль the связывает предложения в единую логическую цепочку. Визуально такой текст выглядит как последовательное раскрытие одной темы, а не набор разрозненных фактов.
</a:t>
            </a:r>
            <a:endParaRPr lang="en-US" sz="1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смена артикля может перевести фразу от общего значения к конкретному человеку или месту.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работает как смысловой маркер: он меняет степень определённости и помогает точнее интерпретировать высказывание.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артикль меняет смысл высказывания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иллюстрация смысловых различий, 2025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правила употребления артиклей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вопроса: речь идёт о конкретном предмете, новом объекте или общем понятии. Такой подход помогает не механически подставлять артикль, а понимать функцию слова в предложении.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смысловые пары a car — the car, water — some water, school — the school. Они показывают, как форма влияет на значение и почему перевод не всегда подсказывает правильный выбор.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три главных признака: конкретность, исчисляемость и контекст. Если хотя бы один из них меняется, может измениться и выбор артикля, даже при одинаковом существительном.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ошибках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Разбирайте свои ошибки в письменных и устных ответах. Повторяющиеся неточности обычно связаны не с незнанием правила, а с тем, что ученик не успевает оценить контекст перед ответом.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 артиклей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проверить, понимаете ли вы, почему в каждом случае выбирается именно такая форма или отсутствие артикля.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слова может требовать разных решений: выбор зависит от произношения, уникальности, обобщения и устойчивой модели.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примеры по теме артиклей, 2025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 — маленькая форма с 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различать новое и известное, общее и конкретное, а значит делают английскую речь точнее. Если опираться на смысл, число и контекст, правило становится понятным и рабочим.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2026-05-31T17:12:07Z</dcterms:created>
  <dcterms:modified xsi:type="dcterms:W3CDTF">2026-05-31T17:12:07Z</dcterms:modified>
</cp:coreProperties>
</file>