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5 классе: что изучается на уроке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слова, простые правила и первые диалоги.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важен в 5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понимать мир, общаться в поездках и постепенно переходить от отдельных слов к коротким фразам. На уроках пятиклассник учится говорить, читать, слушать и писать на знакомые темы, закрепляя язык через регулярную практику и повторение.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 и звуки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букв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 включает 26 букв, и их звучание не всегда совпадает с русским чтением. Поэтому важно сразу запоминать не только написание, но и правильное произношение слова.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особенно полезно отрабатывать sh, ch, th, ph, ee, ea и oo. Эти буквосочетания часто встречаются в словах и помогают быстрее читать знакомую лексику без ошибок.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нередко путают b и d, p и q, i и e. Такие пары нужно сравнивать визуально и вслух, чтобы закрепить разницу между буквами и не ошибаться в чтении и письме.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уделяется коротким и длинным гласным. Именно они часто меняют звучание слова, поэтому полезно слушать образец, повторять его и читать слова по слогам.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письма и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буквы и звуки запоминаются в сочетании: ученик видит слово, слышит его и произносит сам. Такой подход делает чтение увереннее и снижает количество типичных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работа над новым словом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запомнить 8–12 слов по теме и использовать их в 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лексики в 5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курса строится вокруг привычных ситуаций, близких ученику 10–11 лет.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объединены не по словарю, а по жизненным ситуациям: школа, дом, семья, время и общение.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английского языка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речь и школьные команды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часто звучат короткие инструкции: listen, repeat, read, write, open your books, close your books. Они помогают быстро понять задание и не терять темп работы.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stand up, sit down и work in pairs показывают, что нужно делать в данный момент. Ученику важно узнавать их сразу, чтобы уверенно включаться в работу.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закрепляется через слова classroom, teacher, student, blackboard, notebook и eraser. Эти названия легко связать с реальными предметами в кабинете английского языка.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упражнения учат не только отвечать учителю, но и слушать одноклассника. В коротких диалогах школьники тренируют вежливость, произношение и понимание простых реплик.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классной комнаты помогает быстрее связать слова с предметами: доской, учебниками, тетрадями и партой. Так новая лексика запоминается через зрительный образ и 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темы урока английского в 5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грамматика чаще всего работают вместе: новые слова сразу переходят в короткие фразы, вопросы и ответы.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акцент делается на практическом использовании языка, а не на отдельном изучении правил.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учебного курса английского языка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строить простые предложения о себе и других людях: I am, he is, they are.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личных местоимений нужно уверенно различать уже на этом этапе обучения.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минимум курса английского языка для 5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4273" y="103702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Приветствия, знакомство и вежливые фразы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заходят в кабинет и здороваются: Hello! Good morning! Потом один спрашивает имя, а другой отвечает: My name is… Так начинается первый короткий диалог, в котором важны улыбка, вежливость и уверенная речь.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школьники встречаются после урока и говорят: Hi! How are you? — I’m fine, thank you. Простые фразы помогают поддержать беседу даже тогда, когда словарный запас ещё небольшой, но хочется говорить естественно.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общения дети прощаются словами Goodbye! и Nice to meet you. К этим выражениям добавляются thank you, please и sorry — они делают речь дружелюбной и показывают уважение к собеседнику в любой ситуации.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время и календарные слова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календарные слова нужны в повседневных ответах: возраст, дата, день недели, время урока и расписание.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ученик уверенно называет числа и время, тем легче ему работать с заданиями и диалогами.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английского языка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дом и предметы вокруг нас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помогает описывать близких людей, комнаты в доме и привычные предметы в знакомой обстановке.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связывать слова с реальными людьми и местами, а затем строить простые предложения о своём окружении.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английского языка для 5 класса; тематический словарь разделов «Семья», «Дом», «Предметы в комнате».
</a:t>
            </a:r>
            <a:endParaRPr lang="en-US" sz="7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существительных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9200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существительных форма множественного числа образуется добавлением -s. Этот способ самый частый и помогает быстро говорить о двух и более предметах: book — books, cat — cats, desk — desks.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02812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и некоторых похожих звуков пишется -es. Такое окончание удобно запоминать на примерах box — boxes и bus — buses, чтобы не путать произношение и написание.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4642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 подчиняются общему правилу и меняют основу: man — men, child — children. Эти формы нужно просто выучить, потому что они часто встречаются в простых учебных текстах.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0038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числительными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особенно важно, когда рядом стоят числительные: two books, three cats, five desks. Так предложение звучит грамматически правильно и точно передаёт количество предметов.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3364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лучше закрепляется в коротких фразах и упражнениях на описание картинки. Ученик не только называет слова, но и сразу использует их в понятном контексте.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и глаголы действия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распорядка дня помогает связывать действия со временем и говорить о привычках в простых предложениях Present Simple.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делает речь понятной: ученик учится описывать день не отдельными словами, а связным рассказом.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курса 5 класса: время суток, повседневные действия, Present Simple.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Present Simple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базовые модели утвердительного, отрицательного и вопросительного предложения в настоящем простом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 любимые занятия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на неделю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ученика легко увидеть знакомые предметы: English, Maths, Science, Art и Music. Каждый урок связан с определённым днём, поэтому ребёнок учится называть предметы по-английски и понимать, что именно он изучает в школе.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появляются занятия, которые нравятся особенно сильно: play games, ride a bike, draw pictures, listen to music. Эти выражения помогают рассказать о свободном времени и сравнить школьные обязанности с личными интересами.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с детьми можно показать, как одни ребята сидят за партами, а другие занимаются в кружках. Такая тема учит говорить о своём дне, объединяя уроки, хобби и простые действия в одном рассказе.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понимание короткого текста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 в 5 классе обычно строится на знакомых словах, чтобы ученик мог быстро найти нужную информацию и ответить на вопросы.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умеет замечать заголовок, имена, числа и вопросительные слова, он быстрее понимает содержание и находит точный ответ.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 чтению для 5 класса; вопросы на поиск фактов в коротком тексте.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английском языке в 5 классе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образца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 письме — дописать пропущенные слова в готовом предложении. Такое задание помогает сосредоточиться на орфографии и запомнить типичные конструкции без лишней нагрузки.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шаг — описание по образцу: My name is… I have got… I like… Такие тексты тренируют связность речи и помогают писать о себе, семье и интересах.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учится подписывать картинку одним или двумя словами либо короткой фразой. Это развивает умение связывать изображение с правильной английской лексикой и аккуратным написанием.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вопросу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уровень — коротко ответить на вопрос полным предложением. Здесь важно использовать заглавную букву, нужную форму глагола и не забывать о точке в конце.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47238"/>
            <a:ext cx="238229" cy="2117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7214" y="2128318"/>
            <a:ext cx="1872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проверяется знание английского языка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проверяет, может ли ученик ответить на простой вопрос, назвать слово и составить короткую фразу без долгой паузы.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вслух оцениваются произношение, интонация и умение не терять строку. Это показывает, насколько уверенно ученик узнаёт знакомые слова на письме.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диктант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 помогает проверить написание частотных слов и буквосочетаний. Ошибки сразу показывают, какие звуки и орфографические правила требуют повторения.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прослушивания ученик выбирает правильный ответ или соотносит услышанное с картинкой. Так проверяется понимание знакомых слов и коротких реплик.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письменная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письменный ответ показывает, умеет ли ученик строить предложение по образцу, использовать нужную форму слова и соблюдать базовые правила пунктуации.
</a:t>
            </a:r>
            <a:endParaRPr lang="en-US" sz="9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стратегии изучения английского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запоминаются, если учить их группами: семья, школа, еда, время, хобби. Такой способ помогает быстрее находить нужную лексику в речи и в учебных заданиях.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словарик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 словом, переводом и картинкой удобно использовать дома и в классе. Личный словарик помогает возвращаться к трудным словам и отслеживать, что уже выучено.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аудио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 короткие аудиозаписи развивают произношение и понимание на слух. Ошибки здесь особенно полезны: они показывают, какие звуки нужно повторить ещё раз.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разговоры и регулярная практика по 10–15 минут дают устойчивый результат. Постепенно ученик начинает увереннее отвечать, задавать вопросы и использовать язык без заучивания больших текстов.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помогает перейти от отдельных слов к уверенным коротким высказываниям, понять простые тексты и использовать английский в привычных школьных ситуациях каждый день.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курс английского в 5 классе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2026-05-30T12:11:37Z</dcterms:created>
  <dcterms:modified xsi:type="dcterms:W3CDTF">2026-05-30T12:11:37Z</dcterms:modified>
</cp:coreProperties>
</file>