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 и анализирующее скрещивание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проявляются не всегда по одному сценарию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темы показывают, что наследование признаков бывает тоньше классической схемы «доминантный — рецессивный». Они помогают уверенно решать задачи на моногибридное скрещивание, понимать расщепление признаков и проверять генотип по потомству.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явления изучают в 11 классе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неполного доминирования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фенотип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неполном доминировании гетерозигота Aa не повторяет ни один из родительских вариантов полностью. Ее внешний признак занимает промежуточное положение между фенотипами доминантной и рецессивной гомозигот.
</a:t>
            </a:r>
            <a:endParaRPr lang="en-US" sz="2543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полного подавления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аллель не «перекрывает» действие другого полностью, поэтому проявление признака зависит от суммарного эффекта обоих генов. В результате гетерозигота получает собственный, отдельный фенотип.
</a:t>
            </a:r>
            <a:endParaRPr lang="en-US" sz="2728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генетики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наследования помогает увидеть, что законы Менделя описывают не все варианты проявления признаков. Для генетика важно различать генотипы по фенотипу, а неполное доминирование делает это возможным.
</a:t>
            </a:r>
            <a:endParaRPr lang="en-US" sz="2701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 — львиный зев: красные цветки AA, белые aa, а гибриды F1 с генотипом Aa имеют розовую окраску. Это наглядно показывает промежуточное наследование.
</a:t>
            </a:r>
            <a:endParaRPr lang="en-US" sz="29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причина промежуточного фенотипа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продукта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гетерозиготе часто образуется меньше функционального белка или пигмента, чем нужно для полного проявления признака. Поэтому интенсивность окраски или другой эффект оказывается ослабленным.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активность аллелей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аллель может кодировать нормальный фермент, а второй — менее активный вариант. Суммарная работа обоих аллелей дает промежуточный результат, заметный на уровне фенотипа.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красных, розовых и белых растений удобно показывает, как меняется выраженность признака. Такая схема помогает связать внешний вид организмов с их генетической основой.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генетики, 11 класс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признаков при скрещивании гетерозигот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скрещивании каждый из трех генотипов встречается с предсказуемой частотой, а промежуточный фенотип делает распределение легко наблюдаемым.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доли крайних генотипов и удвоенная доля гетерозигот отражают классическое соотношение 1:2:1.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генетики, 11 класс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 неполное доминирование: сравнение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моделей наследования помогает быстро определить тип задачи и правильно выбрать схему решения.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самостоятельный фенотип гетерозиготы; именно он меняет фенотипическое расщепление в F2.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 неполном доминировании получается отношение 1:2:1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гетерозиготный родитель образует гаметы A и a в равной вероятности. Поэтому при оплодотворении возможны только те сочетания, которые определяются случайным объединением этих двух вариантов.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гамет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 дает три устойчивых генотипических класса: AA, Aa и aa. Их соотношение в потомстве неизбежно становится 1:2:1, если оба родителя — гетерозиготы.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генотипа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неполном доминировании каждый генотип имеет свой внешний эффект. Поэтому фенотипическое расщепление совпадает с генотипическим и позволяет легко распознать тип наследования в задаче.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фенотипа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неполное доминирование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моногибридного скрещивания с промежуточным фенотипом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49520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проверяют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применяют тогда, когда организм имеет доминантный фенотип, но его генотип неизвестен. Скрещивание с рецессивной гомозиготой позволяет увидеть, скрыт ли в нем аллель a.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343825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возможных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исследуемая особь гомозиготна AA, потомство будет единообразным. Если она гетерозиготна Aa, в потомстве появится расщепление, которое сразу выдаст скрытый рецессивный аллель.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1319245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удобен в школьных задачах и в классической генетике, потому что дает прямой способ проверить чистоту линии и не полагаться только на внешний вид организма.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скрещивание: назначение метода
</a:t>
            </a:r>
            <a:endParaRPr lang="en-US" sz="4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генетики, 11 класс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анализирующего скрещивания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сценариев показывает, что результат зависит только от скрытого генотипа исследуемой особи, а не от ее доминантного внешнего признака.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Единообразие потомства указывает на AA, а расщепление 1:1 — на Aa.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анализирующем скрещивании используют рецессивную гомозиготу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574350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Незаметный аллель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Рецессивная гомозигота aa проявляет только рецессивный признак, поэтому она не маскирует второй аллель у партнёра. Это делает результат скрещивания напрямую связанным с генотипом исследуемой особи.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092581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вклад в потомство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гамета рецессивного партнёра несёт аллель a, следовательно, все потомки получают одинаковый второй аллель. Такое условие упрощает интерпретацию расщепления и исключает неоднозначность.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2624928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генотипа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особи с доминантным фенотипом генотип неизвестен, скрещивание с aa быстро показывает различие между AA и Aa. Именно поэтому метод стал классическим в школьной генетике.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761865"/>
            <a:ext cx="8493000" cy="17360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анализирующего скрещивания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типовых вариантов показывает, как по фенотипу потомства определить генотип особи с доминантным признаком.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единообразие потомства указывает на гомозиготу, а расщепление 1:1 — на гетерозиготу.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генетики, 11 класс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неполного доминирования и анализирующего скрещивания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устанавливают, есть ли у гетерозиготы собственный промежуточный фенотип. Это позволяет отличить неполное доминирование от классической схемы полного подавления одного аллеля.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задаче оба подхода могут работать вместе: неполное доминирование задаёт характер фенотипов, а анализирующее скрещивание уточняет генотип и делает вывод однозначным.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проводят скрещивание с особью, несущей рецессивный аллель. По фенотипам потомков можно увидеть, какой именно генотип скрывается за внешне доминантным признаком.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интерпретировать потомство в разных ситуациях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модель наследования по результатам скрещивания.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 генетике: львиный зев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окраской цветков львиного зева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первого поколения внешне одинаковы, но во втором поколении проявляется расщепление, не совпадающее с классическим доминантно-рецессивным вариантом.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фенотип у гетерозиготы приводит к распределению 25%: 50%: 25%, что подтверждает неполное доминирование.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кодоминированием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 часто смешивают с кодоминированием, хотя это разные явления. При неполном доминировании появляется промежуточный фенотип, а при кодоминировании оба аллеля проявляются одновременно.
</a:t>
            </a:r>
            <a:endParaRPr lang="en-US" sz="2773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оценка фенотипа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промежуточный вариант ошибочно записывают как доминантный. Важно сравнивать фенотип гетерозиготы не с одним из родителей, а с обоими гомозиготными вариантами.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партнёра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анализирующем скрещивании нельзя пропускать генотип рецессивной особи. Именно она задаёт постоянный вклад аллеля a и делает расщепление потомства информативным.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записанные генотипы и гаметы сразу искажают решение. Перед ответом стоит проверить символы, вероятность образования гамет и соответствие полученного расщепления условию задачи.
</a:t>
            </a:r>
            <a:endParaRPr lang="en-US" sz="27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в биологии и селекции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 помогает заранее оценить окраску, форму и другие наследуемые признаки у растений, если гетерозиготы имеют собственный внешний вариант, отличный от обеих гомозигот.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используют для проверки чистоты линии и отбора организмов с нужным генотипом. Это особенно важно, когда нужный признак заметен, а его наследственная основа неочевидна.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и селекционный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схемы позволяют подтверждать гипотезы о наследовании в опытах и в селекционной работе. Они делают выводы более надёжными, потому что опираются на наблюдаемое потомство.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089362"/>
            <a:ext cx="9042900" cy="430867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11 класс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генетические обозначения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символы нужны для краткой и точной записи скрещиваний, генотипов и ожидаемых результатов.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символика помогает быстро составлять схемы скрещивания и избегать ошибок при анализе наследования.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анализирующем скрещивании часто указывает на гетерозиготу исследуемой особи.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генетики, 11 класс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потомство делится на две равные группы, генотип Аа становится наиболее вероятным; вместе с промежуточным фенотипом и отношением 1:2:1 это помогает распознать нужную модель.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эти две генетические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 показывает, что гетерозигота может иметь собственный фенотип, а анализирующее скрещивание позволяет установить скрытый генотип. Вместе они учат читать наследование по потомству.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2026-06-01T21:39:44Z</dcterms:created>
  <dcterms:modified xsi:type="dcterms:W3CDTF">2026-06-01T21:39:44Z</dcterms:modified>
</cp:coreProperties>
</file>