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 лупа: ключ к миру растений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раскрывают скрытые детали строения растений, недоступные невооружённому глазу.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познанию через увеличительные приборы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появились в древности для простых наблюдений, а микроскоп, изобретённый в XVI веке, позволил глубоко изучить клеточное строение растений и преобразил ботанику.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лупы в ботанике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увеличивает детали листьев, стеблей и корней в 2–40 раз, позволяя рассматривать поверхность растения в полевых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выявлять повреждения и обнаруживать мелких паразитов, влияющих на здоровье растений, что важно для их защиты и ухода.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прибор широко применяют на уроках биологии для знакомства с морфологией растений без необходимости лабораторного оборудования.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лупы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имеет выпуклую линзу из стекла или пластика, которая преломляет и фокусирует свет, создавая увеличенное, чёткое изображение объекта.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лёгкости и простоте, лупа особенно полезна для полевых наблюдений, обеспечивая быструю и удобную проверку состояния растений.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лупы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 обеспечивает удобный хват и управление прибором во время работы с растениями.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Увеличительная линза — центральный элемент, предоставляющий нужное увеличение для изучения мелких деталей.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Оправa защищает линзу от повреждений и загрязнений, сохраняя её оптические свойства.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модели оснащены подсветкой, чтобы улучшить видимость объектов в условиях недостаточного освещения.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1590 года голландцы Ханс и Захария Янсены создали первый микроскоп, который сразу заинтересовал учёных. Этот прибор заложил основу для будущих открытий в биологии и медицине.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клеток Робертом Гуком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использовал микроскоп для изучения коры пробкового дерева. Он впервые описал и назвал структуру «клеткой», что стало фундаментом клеточной теории.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в истории микроскопа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и устройство микроскопа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оптический микроскоп оснащён окуляром и несколькими объективами с разным увеличением для детального изучения образцов.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столик фиксирует подготовленный препарат и обеспечивает точную его позицию для наблюдений.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Встроенная подсветка и механизмы фокусировки позволяют получить яркое и чёткое изображение микроскопических структур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Оптический путь в микроскопе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 проходит через прозрачный препарат, затем объектив, создавая увеличенное изображение объекта с высокой детализацией.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Окуляр усиливает изображение, а точная фокусировка позволяет рассмотреть клеточные структуры и процессы на микроскопическом уровне.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микроскоп и лупа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приборов показывают различия в увеличении, области применения и сложности использования.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предоставляет более широкие возможности для глубокого исследования, лупа — удобный инструмент для поверхностного анализа.
</a:t>
            </a:r>
            <a:endParaRPr lang="en-US" sz="88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 лупы в школе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жилок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помогает рассмотреть форму жилок, их расположение и особенности строения для понимания функций листа.
</a:t>
            </a:r>
            <a:endParaRPr lang="en-US" sz="1037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 используется для выявления мелких насекомых и других паразитов на поверхности растений во время занятий.
</a:t>
            </a:r>
            <a:endParaRPr lang="en-US" sz="103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внимательно изучать структуру семян и их внешние признаки в рамках лабораторных экспериментов.
</a:t>
            </a:r>
            <a:endParaRPr lang="en-US" sz="1062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наблюдательности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лупы способствует формированию у школьников внимательности к деталям и интереса к биологическим объектам.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работы с микроскопом в классе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подготавливают тонкие срезы листьев и стеблей для наблюдения под микроскопом. В процессе изучения они видят клетки, их ядра и органеллы, что помогает освоить основы клеточной биологии.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требует аккуратности при постановке препаратов, выбора нужного увеличения и точной настройки фокуса. Полученные изображения дают представление о структуре растительных тканей и их функциях.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клетки под микроскопом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различима клеточная стенка, обеспечивающая форму и защиту клетки. Она обеспечивает прочность и поддерживает структуру всего растительного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хорошо видна крупная вакуоль — водяной пузырёк, играющий ключевую роль в поддержании тургора и запасании веществ.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Хлоропласты, ответственные за фотосинтез, и ядро с генетической информацией легко наблюдаются, что даёт возможность изучать жизненные процессы растения.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лупы видны жилки листьев, поверхностные устьица и мелкие волоски на стеблях, что позволяет оценить наружные морфологические признаки растений.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также помогает обнаруживать внешние повреждения и наличие насекомых-вредителей на поверхности растения, простым способом изучения в полевых условиях.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раскрывает клеточную структуру, позволяя рассмотреть отдельные клетки и их внутренние органеллы, недоступные для изучения без сильного увеличения.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микроскоп помогает наблюдать движение цитоплазмы в клетках и микроскопических паразитов, что важно для глубокого понимания биологических процессов.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лупой, а что — только микроскопом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диапазон увеличения лупы и микроскопа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визуально показывают разительный разрыв в возможностях увеличения, подчёркивая разные сферы применения этих приборов.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подходит для наблюдения видимых деталей, тогда как микроскоп раскрывает микроскопические структуры растений на клеточном уровне.
</a:t>
            </a:r>
            <a:endParaRPr lang="en-US" sz="88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благодаря микроскопу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в 1665 году открыл клетки в пробке, заложив основы клеточной теории и расширив понимание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микроскопа учёные изучили структуру растительных тканей и обнаружили хлоропласты, что значительно продвинуло исследования фотосинтеза.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методы окрашивания клеточных компонентов, позволяющие выделять отдельные структуры и проводить детальный анализ строения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применение микроскопов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электронные микроскопы обеспечивают увеличение в десятки тысяч раз, позволяя изучать молекулярные структуры вирусов и бактерий, недоступные оптическим приборам.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 в генетике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Техники флуоресцентной микроскопии используются для визуализации генетических маркеров в растительных клетках, способствуя исследованиям наследственности и генетических заболеваний.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в биотехнологии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методы позволяют изучать тканевые культуры и модификации клеток, что важно для создания устойчивых и продуктивных сортов растений.
</a:t>
            </a:r>
            <a:endParaRPr lang="en-US" sz="8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 безопасность при работе с приборами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линзы микроскопа и лупы необходимо регулярно протирать мягкой безворсовой тканью, избегая царапин и повреждений оптических поверхностей.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следует хранить в сухом месте, защищённым от пыли и механических воздействий, а при замене объективов нельзя прилагать излишних усилий.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работе с устройствами важно избегать попадания влаги внутрь механизмов, соблюдать аккуратность и не оставлять приборы без присмотра.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растений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фокусировка приводит к размытым изображениям, вследствие чего важные структурные детали остаются незаметными.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пыли и загрязнений на линзы мешает четкости изображения и может повредить оптические элементы при очистке.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плохо подготовленных препаратов с повреждениями или толстым срезом ухудшает качество наблюдений искажая представление о клетках.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уровень увеличения или отсутствие дополнительной подсветки ограничивает возможности микроскопического исследования, снижая информативность наблюдений.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микроскопа и лупы в развитии науки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клеточной теории стало фундаментом современной биологии, при этом микроскопы и лупы сыграли ключевую роль в этом процессе.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уточнены механизмы фотосинтеза и процессы клеточного обмена веществ, что способствует развитию экологических и сельскохозяйственных наук.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активно применяются в генетике, биотехнологии и диагностике, что позволяет создавать новые сорта растений и повышать устойчивость сельхозкультур.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лупа и микроскоп — незаменимые инструменты в изучении растений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и микроскоп обеспечивают глубокое понимание структуры растений, формируя у школьников интерес к биологии и создавая основу для будущих научных открытий и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2026-05-08T13:40:33Z</dcterms:created>
  <dcterms:modified xsi:type="dcterms:W3CDTF">2026-05-08T13:40:33Z</dcterms:modified>
</cp:coreProperties>
</file>